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4"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bold r:id="rId20"/>
      <p:italic r:id="rId21"/>
      <p:boldItalic r:id="rId22"/>
    </p:embeddedFont>
    <p:embeddedFont>
      <p:font typeface="Montserrat SemiBold" panose="000007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sUQW/gHUO+DHcc9F3JVnu/wq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Treadwa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1-29T20:14:56.146" idx="1">
    <p:pos x="6000" y="0"/>
    <p:text>Carter, please note the remote images can be deleted for courses not allowing remotes.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SSjtYv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5a5185d6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5a5185d6d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75"/>
              <a:buFont typeface="Arial"/>
              <a:buNone/>
            </a:pPr>
            <a:endParaRPr sz="1100" b="0" i="0" u="none" strike="noStrike" cap="none">
              <a:solidFill>
                <a:srgbClr val="222222"/>
              </a:solidFill>
              <a:highlight>
                <a:srgbClr val="FFFFFF"/>
              </a:highlight>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5a5185d6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75a5185d6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c8006eb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fc8006ebf6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c8006ebf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fc8006ebf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
        <p:cNvGrpSpPr/>
        <p:nvPr/>
      </p:nvGrpSpPr>
      <p:grpSpPr>
        <a:xfrm>
          <a:off x="0" y="0"/>
          <a:ext cx="0" cy="0"/>
          <a:chOff x="0" y="0"/>
          <a:chExt cx="0" cy="0"/>
        </a:xfrm>
      </p:grpSpPr>
      <p:pic>
        <p:nvPicPr>
          <p:cNvPr id="9" name="Google Shape;9;p16"/>
          <p:cNvPicPr preferRelativeResize="0"/>
          <p:nvPr/>
        </p:nvPicPr>
        <p:blipFill rotWithShape="1">
          <a:blip r:embed="rId2">
            <a:alphaModFix/>
          </a:blip>
          <a:srcRect/>
          <a:stretch/>
        </p:blipFill>
        <p:spPr>
          <a:xfrm>
            <a:off x="0" y="0"/>
            <a:ext cx="9070848" cy="5138356"/>
          </a:xfrm>
          <a:prstGeom prst="rect">
            <a:avLst/>
          </a:prstGeom>
          <a:noFill/>
          <a:ln>
            <a:noFill/>
          </a:ln>
        </p:spPr>
      </p:pic>
      <p:sp>
        <p:nvSpPr>
          <p:cNvPr id="10" name="Google Shape;10;p16"/>
          <p:cNvSpPr txBox="1">
            <a:spLocks noGrp="1"/>
          </p:cNvSpPr>
          <p:nvPr>
            <p:ph type="title"/>
          </p:nvPr>
        </p:nvSpPr>
        <p:spPr>
          <a:xfrm>
            <a:off x="401925" y="2150850"/>
            <a:ext cx="8340300" cy="84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FFFFF"/>
              </a:buClr>
              <a:buSzPts val="3000"/>
              <a:buFont typeface="Montserrat"/>
              <a:buNone/>
              <a:defRPr sz="3000" b="1" i="0" u="none" strike="noStrike" cap="none">
                <a:solidFill>
                  <a:srgbClr val="FFFFFF"/>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with Image">
  <p:cSld name="Text with Image 2">
    <p:spTree>
      <p:nvGrpSpPr>
        <p:cNvPr id="1" name="Shape 55"/>
        <p:cNvGrpSpPr/>
        <p:nvPr/>
      </p:nvGrpSpPr>
      <p:grpSpPr>
        <a:xfrm>
          <a:off x="0" y="0"/>
          <a:ext cx="0" cy="0"/>
          <a:chOff x="0" y="0"/>
          <a:chExt cx="0" cy="0"/>
        </a:xfrm>
      </p:grpSpPr>
      <p:sp>
        <p:nvSpPr>
          <p:cNvPr id="56" name="Google Shape;56;p23"/>
          <p:cNvSpPr txBox="1">
            <a:spLocks noGrp="1"/>
          </p:cNvSpPr>
          <p:nvPr>
            <p:ph type="body" idx="1"/>
          </p:nvPr>
        </p:nvSpPr>
        <p:spPr>
          <a:xfrm>
            <a:off x="295200" y="3391250"/>
            <a:ext cx="8395800" cy="933600"/>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L="914400" marR="0" lvl="1"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cxnSp>
        <p:nvCxnSpPr>
          <p:cNvPr id="57" name="Google Shape;57;p23"/>
          <p:cNvCxnSpPr/>
          <p:nvPr/>
        </p:nvCxnSpPr>
        <p:spPr>
          <a:xfrm>
            <a:off x="409050" y="3267075"/>
            <a:ext cx="8325900" cy="0"/>
          </a:xfrm>
          <a:prstGeom prst="straightConnector1">
            <a:avLst/>
          </a:prstGeom>
          <a:noFill/>
          <a:ln w="9525" cap="flat" cmpd="sng">
            <a:solidFill>
              <a:srgbClr val="D9D9D9"/>
            </a:solidFill>
            <a:prstDash val="solid"/>
            <a:round/>
            <a:headEnd type="none" w="sm" len="sm"/>
            <a:tailEnd type="none" w="sm" len="sm"/>
          </a:ln>
        </p:spPr>
      </p:cxnSp>
      <p:sp>
        <p:nvSpPr>
          <p:cNvPr id="58" name="Google Shape;58;p23"/>
          <p:cNvSpPr txBox="1">
            <a:spLocks noGrp="1"/>
          </p:cNvSpPr>
          <p:nvPr>
            <p:ph type="title"/>
          </p:nvPr>
        </p:nvSpPr>
        <p:spPr>
          <a:xfrm>
            <a:off x="235500" y="88203"/>
            <a:ext cx="8520600" cy="4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cxnSp>
        <p:nvCxnSpPr>
          <p:cNvPr id="59" name="Google Shape;59;p23"/>
          <p:cNvCxnSpPr/>
          <p:nvPr/>
        </p:nvCxnSpPr>
        <p:spPr>
          <a:xfrm>
            <a:off x="0" y="734860"/>
            <a:ext cx="9169800" cy="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0"/>
        <p:cNvGrpSpPr/>
        <p:nvPr/>
      </p:nvGrpSpPr>
      <p:grpSpPr>
        <a:xfrm>
          <a:off x="0" y="0"/>
          <a:ext cx="0" cy="0"/>
          <a:chOff x="0" y="0"/>
          <a:chExt cx="0" cy="0"/>
        </a:xfrm>
      </p:grpSpPr>
      <p:sp>
        <p:nvSpPr>
          <p:cNvPr id="61" name="Google Shape;61;p24"/>
          <p:cNvSpPr/>
          <p:nvPr/>
        </p:nvSpPr>
        <p:spPr>
          <a:xfrm>
            <a:off x="6321100" y="1078924"/>
            <a:ext cx="2492700" cy="1359600"/>
          </a:xfrm>
          <a:prstGeom prst="roundRect">
            <a:avLst>
              <a:gd name="adj" fmla="val 3033"/>
            </a:avLst>
          </a:prstGeom>
          <a:solidFill>
            <a:srgbClr val="E3E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4"/>
          <p:cNvSpPr/>
          <p:nvPr/>
        </p:nvSpPr>
        <p:spPr>
          <a:xfrm>
            <a:off x="487225" y="1078924"/>
            <a:ext cx="2492700" cy="1359600"/>
          </a:xfrm>
          <a:prstGeom prst="roundRect">
            <a:avLst>
              <a:gd name="adj" fmla="val 3033"/>
            </a:avLst>
          </a:prstGeom>
          <a:solidFill>
            <a:srgbClr val="E3E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4"/>
          <p:cNvSpPr txBox="1">
            <a:spLocks noGrp="1"/>
          </p:cNvSpPr>
          <p:nvPr>
            <p:ph type="body" idx="1"/>
          </p:nvPr>
        </p:nvSpPr>
        <p:spPr>
          <a:xfrm>
            <a:off x="604375" y="1596125"/>
            <a:ext cx="2258400" cy="6945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1pPr>
            <a:lvl2pPr marL="914400" marR="0" lvl="1"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2pPr>
            <a:lvl3pPr marL="1371600" marR="0" lvl="2"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3pPr>
            <a:lvl4pPr marL="1828800" marR="0" lvl="3"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4pPr>
            <a:lvl5pPr marL="2286000" marR="0" lvl="4"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5pPr>
            <a:lvl6pPr marL="2743200" marR="0" lvl="5"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6pPr>
            <a:lvl7pPr marL="3200400" marR="0" lvl="6"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7pPr>
            <a:lvl8pPr marL="3657600" marR="0" lvl="7"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8pPr>
            <a:lvl9pPr marL="4114800" marR="0" lvl="8"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9pPr>
          </a:lstStyle>
          <a:p>
            <a:endParaRPr/>
          </a:p>
        </p:txBody>
      </p:sp>
      <p:sp>
        <p:nvSpPr>
          <p:cNvPr id="64" name="Google Shape;64;p24"/>
          <p:cNvSpPr/>
          <p:nvPr/>
        </p:nvSpPr>
        <p:spPr>
          <a:xfrm>
            <a:off x="3400800" y="1078924"/>
            <a:ext cx="2492700" cy="1359600"/>
          </a:xfrm>
          <a:prstGeom prst="roundRect">
            <a:avLst>
              <a:gd name="adj" fmla="val 3033"/>
            </a:avLst>
          </a:prstGeom>
          <a:solidFill>
            <a:srgbClr val="E3E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4"/>
          <p:cNvSpPr/>
          <p:nvPr/>
        </p:nvSpPr>
        <p:spPr>
          <a:xfrm>
            <a:off x="604381" y="2611808"/>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A. </a:t>
            </a:r>
            <a:endParaRPr sz="1400" b="0" i="0" u="none" strike="noStrike" cap="none">
              <a:solidFill>
                <a:srgbClr val="000000"/>
              </a:solidFill>
              <a:latin typeface="Arial"/>
              <a:ea typeface="Arial"/>
              <a:cs typeface="Arial"/>
              <a:sym typeface="Arial"/>
            </a:endParaRPr>
          </a:p>
        </p:txBody>
      </p:sp>
      <p:sp>
        <p:nvSpPr>
          <p:cNvPr id="66" name="Google Shape;66;p24"/>
          <p:cNvSpPr/>
          <p:nvPr/>
        </p:nvSpPr>
        <p:spPr>
          <a:xfrm>
            <a:off x="604381" y="2914198"/>
            <a:ext cx="1640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67" name="Google Shape;67;p24"/>
          <p:cNvSpPr/>
          <p:nvPr/>
        </p:nvSpPr>
        <p:spPr>
          <a:xfrm>
            <a:off x="604381" y="3216589"/>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68" name="Google Shape;68;p24"/>
          <p:cNvSpPr txBox="1"/>
          <p:nvPr/>
        </p:nvSpPr>
        <p:spPr>
          <a:xfrm>
            <a:off x="604379" y="1235175"/>
            <a:ext cx="676200" cy="694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2"/>
              </a:buClr>
              <a:buSzPts val="800"/>
              <a:buFont typeface="Open Sans"/>
              <a:buNone/>
            </a:pPr>
            <a:r>
              <a:rPr lang="en-GB" sz="3200" b="1" i="0" u="none" strike="noStrike" cap="none">
                <a:solidFill>
                  <a:srgbClr val="2878C8"/>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sp>
        <p:nvSpPr>
          <p:cNvPr id="69" name="Google Shape;69;p24"/>
          <p:cNvSpPr txBox="1"/>
          <p:nvPr/>
        </p:nvSpPr>
        <p:spPr>
          <a:xfrm>
            <a:off x="3521282" y="1235175"/>
            <a:ext cx="676200" cy="620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2"/>
              </a:buClr>
              <a:buSzPts val="800"/>
              <a:buFont typeface="Open Sans"/>
              <a:buNone/>
            </a:pPr>
            <a:r>
              <a:rPr lang="en-GB" sz="3200" b="1" i="0" u="none" strike="noStrike" cap="none">
                <a:solidFill>
                  <a:srgbClr val="2878C8"/>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70" name="Google Shape;70;p24"/>
          <p:cNvSpPr txBox="1"/>
          <p:nvPr/>
        </p:nvSpPr>
        <p:spPr>
          <a:xfrm>
            <a:off x="6431523" y="1235175"/>
            <a:ext cx="676200" cy="620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2"/>
              </a:buClr>
              <a:buSzPts val="800"/>
              <a:buFont typeface="Open Sans"/>
              <a:buNone/>
            </a:pPr>
            <a:r>
              <a:rPr lang="en-GB" sz="3200" b="1" i="0" u="none" strike="noStrike" cap="none">
                <a:solidFill>
                  <a:srgbClr val="2878C8"/>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sp>
        <p:nvSpPr>
          <p:cNvPr id="71" name="Google Shape;71;p24"/>
          <p:cNvSpPr/>
          <p:nvPr/>
        </p:nvSpPr>
        <p:spPr>
          <a:xfrm>
            <a:off x="611039" y="3518980"/>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72" name="Google Shape;72;p24"/>
          <p:cNvSpPr/>
          <p:nvPr/>
        </p:nvSpPr>
        <p:spPr>
          <a:xfrm>
            <a:off x="611039" y="3821371"/>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cxnSp>
        <p:nvCxnSpPr>
          <p:cNvPr id="73" name="Google Shape;73;p24"/>
          <p:cNvCxnSpPr/>
          <p:nvPr/>
        </p:nvCxnSpPr>
        <p:spPr>
          <a:xfrm>
            <a:off x="0" y="734860"/>
            <a:ext cx="9169800" cy="0"/>
          </a:xfrm>
          <a:prstGeom prst="straightConnector1">
            <a:avLst/>
          </a:prstGeom>
          <a:noFill/>
          <a:ln w="9525" cap="flat" cmpd="sng">
            <a:solidFill>
              <a:srgbClr val="D9D9D9"/>
            </a:solidFill>
            <a:prstDash val="solid"/>
            <a:round/>
            <a:headEnd type="none" w="sm" len="sm"/>
            <a:tailEnd type="none" w="sm" len="sm"/>
          </a:ln>
        </p:spPr>
      </p:cxnSp>
      <p:sp>
        <p:nvSpPr>
          <p:cNvPr id="74" name="Google Shape;74;p24"/>
          <p:cNvSpPr txBox="1">
            <a:spLocks noGrp="1"/>
          </p:cNvSpPr>
          <p:nvPr>
            <p:ph type="body" idx="2"/>
          </p:nvPr>
        </p:nvSpPr>
        <p:spPr>
          <a:xfrm>
            <a:off x="726529" y="2528643"/>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75" name="Google Shape;75;p24"/>
          <p:cNvSpPr txBox="1">
            <a:spLocks noGrp="1"/>
          </p:cNvSpPr>
          <p:nvPr>
            <p:ph type="body" idx="3"/>
          </p:nvPr>
        </p:nvSpPr>
        <p:spPr>
          <a:xfrm>
            <a:off x="726529" y="28216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76" name="Google Shape;76;p24"/>
          <p:cNvSpPr txBox="1">
            <a:spLocks noGrp="1"/>
          </p:cNvSpPr>
          <p:nvPr>
            <p:ph type="body" idx="4"/>
          </p:nvPr>
        </p:nvSpPr>
        <p:spPr>
          <a:xfrm>
            <a:off x="726529" y="31334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77" name="Google Shape;77;p24"/>
          <p:cNvSpPr txBox="1">
            <a:spLocks noGrp="1"/>
          </p:cNvSpPr>
          <p:nvPr>
            <p:ph type="body" idx="5"/>
          </p:nvPr>
        </p:nvSpPr>
        <p:spPr>
          <a:xfrm>
            <a:off x="726529" y="343581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78" name="Google Shape;78;p24"/>
          <p:cNvSpPr txBox="1">
            <a:spLocks noGrp="1"/>
          </p:cNvSpPr>
          <p:nvPr>
            <p:ph type="body" idx="6"/>
          </p:nvPr>
        </p:nvSpPr>
        <p:spPr>
          <a:xfrm>
            <a:off x="726529" y="373816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79" name="Google Shape;79;p24"/>
          <p:cNvSpPr txBox="1">
            <a:spLocks noGrp="1"/>
          </p:cNvSpPr>
          <p:nvPr>
            <p:ph type="body" idx="7"/>
          </p:nvPr>
        </p:nvSpPr>
        <p:spPr>
          <a:xfrm>
            <a:off x="3517950" y="1596125"/>
            <a:ext cx="2258400" cy="6945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1pPr>
            <a:lvl2pPr marL="914400" marR="0" lvl="1"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2pPr>
            <a:lvl3pPr marL="1371600" marR="0" lvl="2"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3pPr>
            <a:lvl4pPr marL="1828800" marR="0" lvl="3"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4pPr>
            <a:lvl5pPr marL="2286000" marR="0" lvl="4"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5pPr>
            <a:lvl6pPr marL="2743200" marR="0" lvl="5"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6pPr>
            <a:lvl7pPr marL="3200400" marR="0" lvl="6"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7pPr>
            <a:lvl8pPr marL="3657600" marR="0" lvl="7"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8pPr>
            <a:lvl9pPr marL="4114800" marR="0" lvl="8"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9pPr>
          </a:lstStyle>
          <a:p>
            <a:endParaRPr/>
          </a:p>
        </p:txBody>
      </p:sp>
      <p:sp>
        <p:nvSpPr>
          <p:cNvPr id="80" name="Google Shape;80;p24"/>
          <p:cNvSpPr/>
          <p:nvPr/>
        </p:nvSpPr>
        <p:spPr>
          <a:xfrm>
            <a:off x="3517955" y="2611808"/>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A. </a:t>
            </a:r>
            <a:endParaRPr sz="1400" b="0" i="0" u="none" strike="noStrike" cap="none">
              <a:solidFill>
                <a:srgbClr val="000000"/>
              </a:solidFill>
              <a:latin typeface="Arial"/>
              <a:ea typeface="Arial"/>
              <a:cs typeface="Arial"/>
              <a:sym typeface="Arial"/>
            </a:endParaRPr>
          </a:p>
        </p:txBody>
      </p:sp>
      <p:sp>
        <p:nvSpPr>
          <p:cNvPr id="81" name="Google Shape;81;p24"/>
          <p:cNvSpPr/>
          <p:nvPr/>
        </p:nvSpPr>
        <p:spPr>
          <a:xfrm>
            <a:off x="3517955" y="2914198"/>
            <a:ext cx="1640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82" name="Google Shape;82;p24"/>
          <p:cNvSpPr/>
          <p:nvPr/>
        </p:nvSpPr>
        <p:spPr>
          <a:xfrm>
            <a:off x="3517955" y="3216589"/>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83" name="Google Shape;83;p24"/>
          <p:cNvSpPr/>
          <p:nvPr/>
        </p:nvSpPr>
        <p:spPr>
          <a:xfrm>
            <a:off x="3524614" y="3518980"/>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84" name="Google Shape;84;p24"/>
          <p:cNvSpPr/>
          <p:nvPr/>
        </p:nvSpPr>
        <p:spPr>
          <a:xfrm>
            <a:off x="3524614" y="3821371"/>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85" name="Google Shape;85;p24"/>
          <p:cNvSpPr txBox="1">
            <a:spLocks noGrp="1"/>
          </p:cNvSpPr>
          <p:nvPr>
            <p:ph type="body" idx="8"/>
          </p:nvPr>
        </p:nvSpPr>
        <p:spPr>
          <a:xfrm>
            <a:off x="3640103" y="2528643"/>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86" name="Google Shape;86;p24"/>
          <p:cNvSpPr txBox="1">
            <a:spLocks noGrp="1"/>
          </p:cNvSpPr>
          <p:nvPr>
            <p:ph type="body" idx="9"/>
          </p:nvPr>
        </p:nvSpPr>
        <p:spPr>
          <a:xfrm>
            <a:off x="3640103" y="28216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87" name="Google Shape;87;p24"/>
          <p:cNvSpPr txBox="1">
            <a:spLocks noGrp="1"/>
          </p:cNvSpPr>
          <p:nvPr>
            <p:ph type="body" idx="13"/>
          </p:nvPr>
        </p:nvSpPr>
        <p:spPr>
          <a:xfrm>
            <a:off x="3640103" y="31334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88" name="Google Shape;88;p24"/>
          <p:cNvSpPr txBox="1">
            <a:spLocks noGrp="1"/>
          </p:cNvSpPr>
          <p:nvPr>
            <p:ph type="body" idx="14"/>
          </p:nvPr>
        </p:nvSpPr>
        <p:spPr>
          <a:xfrm>
            <a:off x="3640103" y="343581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89" name="Google Shape;89;p24"/>
          <p:cNvSpPr txBox="1">
            <a:spLocks noGrp="1"/>
          </p:cNvSpPr>
          <p:nvPr>
            <p:ph type="body" idx="15"/>
          </p:nvPr>
        </p:nvSpPr>
        <p:spPr>
          <a:xfrm>
            <a:off x="3640103" y="373816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90" name="Google Shape;90;p24"/>
          <p:cNvSpPr txBox="1">
            <a:spLocks noGrp="1"/>
          </p:cNvSpPr>
          <p:nvPr>
            <p:ph type="body" idx="16"/>
          </p:nvPr>
        </p:nvSpPr>
        <p:spPr>
          <a:xfrm>
            <a:off x="6438200" y="1596125"/>
            <a:ext cx="2258400" cy="6945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1pPr>
            <a:lvl2pPr marL="914400" marR="0" lvl="1"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2pPr>
            <a:lvl3pPr marL="1371600" marR="0" lvl="2"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3pPr>
            <a:lvl4pPr marL="1828800" marR="0" lvl="3"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4pPr>
            <a:lvl5pPr marL="2286000" marR="0" lvl="4"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5pPr>
            <a:lvl6pPr marL="2743200" marR="0" lvl="5"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6pPr>
            <a:lvl7pPr marL="3200400" marR="0" lvl="6"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7pPr>
            <a:lvl8pPr marL="3657600" marR="0" lvl="7"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8pPr>
            <a:lvl9pPr marL="4114800" marR="0" lvl="8" indent="-228600" algn="l">
              <a:lnSpc>
                <a:spcPct val="115000"/>
              </a:lnSpc>
              <a:spcBef>
                <a:spcPts val="0"/>
              </a:spcBef>
              <a:spcAft>
                <a:spcPts val="0"/>
              </a:spcAft>
              <a:buClr>
                <a:srgbClr val="2878C8"/>
              </a:buClr>
              <a:buSzPts val="1400"/>
              <a:buFont typeface="Montserrat"/>
              <a:buNone/>
              <a:defRPr sz="1400" b="0" i="0" u="none" strike="noStrike" cap="none">
                <a:solidFill>
                  <a:srgbClr val="2878C8"/>
                </a:solidFill>
                <a:latin typeface="Montserrat"/>
                <a:ea typeface="Montserrat"/>
                <a:cs typeface="Montserrat"/>
                <a:sym typeface="Montserrat"/>
              </a:defRPr>
            </a:lvl9pPr>
          </a:lstStyle>
          <a:p>
            <a:endParaRPr/>
          </a:p>
        </p:txBody>
      </p:sp>
      <p:sp>
        <p:nvSpPr>
          <p:cNvPr id="91" name="Google Shape;91;p24"/>
          <p:cNvSpPr/>
          <p:nvPr/>
        </p:nvSpPr>
        <p:spPr>
          <a:xfrm>
            <a:off x="6438205" y="2611808"/>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A. </a:t>
            </a:r>
            <a:endParaRPr sz="1400" b="0" i="0" u="none" strike="noStrike" cap="none">
              <a:solidFill>
                <a:srgbClr val="000000"/>
              </a:solidFill>
              <a:latin typeface="Arial"/>
              <a:ea typeface="Arial"/>
              <a:cs typeface="Arial"/>
              <a:sym typeface="Arial"/>
            </a:endParaRPr>
          </a:p>
        </p:txBody>
      </p:sp>
      <p:sp>
        <p:nvSpPr>
          <p:cNvPr id="92" name="Google Shape;92;p24"/>
          <p:cNvSpPr/>
          <p:nvPr/>
        </p:nvSpPr>
        <p:spPr>
          <a:xfrm>
            <a:off x="6438205" y="2914198"/>
            <a:ext cx="1640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93" name="Google Shape;93;p24"/>
          <p:cNvSpPr/>
          <p:nvPr/>
        </p:nvSpPr>
        <p:spPr>
          <a:xfrm>
            <a:off x="6438205" y="3216589"/>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94" name="Google Shape;94;p24"/>
          <p:cNvSpPr/>
          <p:nvPr/>
        </p:nvSpPr>
        <p:spPr>
          <a:xfrm>
            <a:off x="6444864" y="3518980"/>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95" name="Google Shape;95;p24"/>
          <p:cNvSpPr/>
          <p:nvPr/>
        </p:nvSpPr>
        <p:spPr>
          <a:xfrm>
            <a:off x="6444864" y="3821371"/>
            <a:ext cx="2492700" cy="21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95959"/>
              </a:buClr>
              <a:buSzPts val="350"/>
              <a:buFont typeface="Calibri"/>
              <a:buNone/>
            </a:pPr>
            <a:r>
              <a:rPr lang="en-GB" sz="1400" b="1" i="0" u="none" strike="noStrike" cap="none">
                <a:solidFill>
                  <a:srgbClr val="595959"/>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96" name="Google Shape;96;p24"/>
          <p:cNvSpPr txBox="1">
            <a:spLocks noGrp="1"/>
          </p:cNvSpPr>
          <p:nvPr>
            <p:ph type="body" idx="17"/>
          </p:nvPr>
        </p:nvSpPr>
        <p:spPr>
          <a:xfrm>
            <a:off x="6560353" y="2528643"/>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97" name="Google Shape;97;p24"/>
          <p:cNvSpPr txBox="1">
            <a:spLocks noGrp="1"/>
          </p:cNvSpPr>
          <p:nvPr>
            <p:ph type="body" idx="18"/>
          </p:nvPr>
        </p:nvSpPr>
        <p:spPr>
          <a:xfrm>
            <a:off x="6560353" y="28216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98" name="Google Shape;98;p24"/>
          <p:cNvSpPr txBox="1">
            <a:spLocks noGrp="1"/>
          </p:cNvSpPr>
          <p:nvPr>
            <p:ph type="body" idx="19"/>
          </p:nvPr>
        </p:nvSpPr>
        <p:spPr>
          <a:xfrm>
            <a:off x="6560353" y="3133418"/>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99" name="Google Shape;99;p24"/>
          <p:cNvSpPr txBox="1">
            <a:spLocks noGrp="1"/>
          </p:cNvSpPr>
          <p:nvPr>
            <p:ph type="body" idx="20"/>
          </p:nvPr>
        </p:nvSpPr>
        <p:spPr>
          <a:xfrm>
            <a:off x="6560353" y="343581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100" name="Google Shape;100;p24"/>
          <p:cNvSpPr txBox="1">
            <a:spLocks noGrp="1"/>
          </p:cNvSpPr>
          <p:nvPr>
            <p:ph type="body" idx="21"/>
          </p:nvPr>
        </p:nvSpPr>
        <p:spPr>
          <a:xfrm>
            <a:off x="6560353" y="3738169"/>
            <a:ext cx="2032200" cy="302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1pPr>
            <a:lvl2pPr marL="914400" marR="0" lvl="1"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2pPr>
            <a:lvl3pPr marL="1371600" marR="0" lvl="2"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3pPr>
            <a:lvl4pPr marL="1828800" marR="0" lvl="3"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4pPr>
            <a:lvl5pPr marL="2286000" marR="0" lvl="4"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5pPr>
            <a:lvl6pPr marL="2743200" marR="0" lvl="5"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6pPr>
            <a:lvl7pPr marL="3200400" marR="0" lvl="6"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7pPr>
            <a:lvl8pPr marL="3657600" marR="0" lvl="7"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8pPr>
            <a:lvl9pPr marL="4114800" marR="0" lvl="8" indent="-228600" algn="l">
              <a:lnSpc>
                <a:spcPct val="100000"/>
              </a:lnSpc>
              <a:spcBef>
                <a:spcPts val="0"/>
              </a:spcBef>
              <a:spcAft>
                <a:spcPts val="0"/>
              </a:spcAft>
              <a:buClr>
                <a:srgbClr val="595959"/>
              </a:buClr>
              <a:buSzPts val="1400"/>
              <a:buFont typeface="Calibri"/>
              <a:buNone/>
              <a:defRPr sz="1400" b="0" i="0" u="none" strike="noStrike" cap="none">
                <a:solidFill>
                  <a:srgbClr val="595959"/>
                </a:solidFill>
                <a:latin typeface="Calibri"/>
                <a:ea typeface="Calibri"/>
                <a:cs typeface="Calibri"/>
                <a:sym typeface="Calibri"/>
              </a:defRPr>
            </a:lvl9pPr>
          </a:lstStyle>
          <a:p>
            <a:endParaRPr/>
          </a:p>
        </p:txBody>
      </p:sp>
      <p:sp>
        <p:nvSpPr>
          <p:cNvPr id="101" name="Google Shape;101;p24"/>
          <p:cNvSpPr txBox="1">
            <a:spLocks noGrp="1"/>
          </p:cNvSpPr>
          <p:nvPr>
            <p:ph type="title"/>
          </p:nvPr>
        </p:nvSpPr>
        <p:spPr>
          <a:xfrm>
            <a:off x="235500" y="88203"/>
            <a:ext cx="8520600" cy="4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olling/Quizzing">
  <p:cSld name="Polling/Quizzing">
    <p:spTree>
      <p:nvGrpSpPr>
        <p:cNvPr id="1" name="Shape 102"/>
        <p:cNvGrpSpPr/>
        <p:nvPr/>
      </p:nvGrpSpPr>
      <p:grpSpPr>
        <a:xfrm>
          <a:off x="0" y="0"/>
          <a:ext cx="0" cy="0"/>
          <a:chOff x="0" y="0"/>
          <a:chExt cx="0" cy="0"/>
        </a:xfrm>
      </p:grpSpPr>
      <p:sp>
        <p:nvSpPr>
          <p:cNvPr id="103" name="Google Shape;103;p25"/>
          <p:cNvSpPr/>
          <p:nvPr/>
        </p:nvSpPr>
        <p:spPr>
          <a:xfrm>
            <a:off x="1544450" y="1412600"/>
            <a:ext cx="5988600" cy="528900"/>
          </a:xfrm>
          <a:prstGeom prst="roundRect">
            <a:avLst>
              <a:gd name="adj" fmla="val 50000"/>
            </a:avLst>
          </a:prstGeom>
          <a:solidFill>
            <a:srgbClr val="168B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4" name="Google Shape;104;p25"/>
          <p:cNvSpPr/>
          <p:nvPr/>
        </p:nvSpPr>
        <p:spPr>
          <a:xfrm>
            <a:off x="1811650" y="1553900"/>
            <a:ext cx="54540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400"/>
              <a:buFont typeface="Calibri"/>
              <a:buNone/>
            </a:pPr>
            <a:r>
              <a:rPr lang="en-GB" sz="1600" b="1" i="0" u="none" strike="noStrike" cap="none">
                <a:solidFill>
                  <a:srgbClr val="FFFFFF"/>
                </a:solidFill>
                <a:latin typeface="Montserrat"/>
                <a:ea typeface="Montserrat"/>
                <a:cs typeface="Montserrat"/>
                <a:sym typeface="Montserrat"/>
              </a:rPr>
              <a:t>A.</a:t>
            </a:r>
            <a:endParaRPr sz="1400" b="0" i="0" u="none" strike="noStrike" cap="none">
              <a:solidFill>
                <a:srgbClr val="000000"/>
              </a:solidFill>
              <a:latin typeface="Arial"/>
              <a:ea typeface="Arial"/>
              <a:cs typeface="Arial"/>
              <a:sym typeface="Arial"/>
            </a:endParaRPr>
          </a:p>
        </p:txBody>
      </p:sp>
      <p:sp>
        <p:nvSpPr>
          <p:cNvPr id="105" name="Google Shape;105;p25"/>
          <p:cNvSpPr txBox="1">
            <a:spLocks noGrp="1"/>
          </p:cNvSpPr>
          <p:nvPr>
            <p:ph type="title"/>
          </p:nvPr>
        </p:nvSpPr>
        <p:spPr>
          <a:xfrm>
            <a:off x="768875" y="494275"/>
            <a:ext cx="7558200" cy="5973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106" name="Google Shape;106;p25"/>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107" name="Google Shape;107;p25"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
        <p:nvSpPr>
          <p:cNvPr id="108" name="Google Shape;108;p25"/>
          <p:cNvSpPr/>
          <p:nvPr/>
        </p:nvSpPr>
        <p:spPr>
          <a:xfrm>
            <a:off x="1544450" y="2017700"/>
            <a:ext cx="5988600" cy="528900"/>
          </a:xfrm>
          <a:prstGeom prst="roundRect">
            <a:avLst>
              <a:gd name="adj" fmla="val 50000"/>
            </a:avLst>
          </a:prstGeom>
          <a:solidFill>
            <a:srgbClr val="168B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25"/>
          <p:cNvSpPr/>
          <p:nvPr/>
        </p:nvSpPr>
        <p:spPr>
          <a:xfrm>
            <a:off x="1811650" y="2159000"/>
            <a:ext cx="54540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400"/>
              <a:buFont typeface="Calibri"/>
              <a:buNone/>
            </a:pPr>
            <a:r>
              <a:rPr lang="en-GB" sz="1600" b="1" i="0" u="none" strike="noStrike" cap="none">
                <a:solidFill>
                  <a:srgbClr val="FFFFFF"/>
                </a:solidFill>
                <a:latin typeface="Montserrat"/>
                <a:ea typeface="Montserrat"/>
                <a:cs typeface="Montserrat"/>
                <a:sym typeface="Montserrat"/>
              </a:rPr>
              <a:t>B. </a:t>
            </a:r>
            <a:endParaRPr sz="1400" b="0" i="0" u="none" strike="noStrike" cap="none">
              <a:solidFill>
                <a:srgbClr val="000000"/>
              </a:solidFill>
              <a:latin typeface="Arial"/>
              <a:ea typeface="Arial"/>
              <a:cs typeface="Arial"/>
              <a:sym typeface="Arial"/>
            </a:endParaRPr>
          </a:p>
        </p:txBody>
      </p:sp>
      <p:sp>
        <p:nvSpPr>
          <p:cNvPr id="110" name="Google Shape;110;p25"/>
          <p:cNvSpPr/>
          <p:nvPr/>
        </p:nvSpPr>
        <p:spPr>
          <a:xfrm>
            <a:off x="1544450" y="2622800"/>
            <a:ext cx="5988600" cy="528900"/>
          </a:xfrm>
          <a:prstGeom prst="roundRect">
            <a:avLst>
              <a:gd name="adj" fmla="val 50000"/>
            </a:avLst>
          </a:prstGeom>
          <a:solidFill>
            <a:srgbClr val="168B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1" name="Google Shape;111;p25"/>
          <p:cNvSpPr/>
          <p:nvPr/>
        </p:nvSpPr>
        <p:spPr>
          <a:xfrm>
            <a:off x="1811650" y="2764100"/>
            <a:ext cx="54540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400"/>
              <a:buFont typeface="Calibri"/>
              <a:buNone/>
            </a:pPr>
            <a:r>
              <a:rPr lang="en-GB" sz="1600" b="1" i="0" u="none" strike="noStrike" cap="none">
                <a:solidFill>
                  <a:srgbClr val="FFFFFF"/>
                </a:solidFill>
                <a:latin typeface="Montserrat"/>
                <a:ea typeface="Montserrat"/>
                <a:cs typeface="Montserrat"/>
                <a:sym typeface="Montserrat"/>
              </a:rPr>
              <a:t>C. </a:t>
            </a:r>
            <a:endParaRPr sz="1400" b="0" i="0" u="none" strike="noStrike" cap="none">
              <a:solidFill>
                <a:srgbClr val="000000"/>
              </a:solidFill>
              <a:latin typeface="Arial"/>
              <a:ea typeface="Arial"/>
              <a:cs typeface="Arial"/>
              <a:sym typeface="Arial"/>
            </a:endParaRPr>
          </a:p>
        </p:txBody>
      </p:sp>
      <p:sp>
        <p:nvSpPr>
          <p:cNvPr id="112" name="Google Shape;112;p25"/>
          <p:cNvSpPr/>
          <p:nvPr/>
        </p:nvSpPr>
        <p:spPr>
          <a:xfrm>
            <a:off x="1544450" y="3227900"/>
            <a:ext cx="5988600" cy="528900"/>
          </a:xfrm>
          <a:prstGeom prst="roundRect">
            <a:avLst>
              <a:gd name="adj" fmla="val 50000"/>
            </a:avLst>
          </a:prstGeom>
          <a:solidFill>
            <a:srgbClr val="168B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3" name="Google Shape;113;p25"/>
          <p:cNvSpPr/>
          <p:nvPr/>
        </p:nvSpPr>
        <p:spPr>
          <a:xfrm>
            <a:off x="1811650" y="3369200"/>
            <a:ext cx="54540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400"/>
              <a:buFont typeface="Calibri"/>
              <a:buNone/>
            </a:pPr>
            <a:r>
              <a:rPr lang="en-GB" sz="1600" b="1" i="0" u="none" strike="noStrike" cap="none">
                <a:solidFill>
                  <a:srgbClr val="FFFFFF"/>
                </a:solidFill>
                <a:latin typeface="Montserrat"/>
                <a:ea typeface="Montserrat"/>
                <a:cs typeface="Montserrat"/>
                <a:sym typeface="Montserrat"/>
              </a:rPr>
              <a:t>D. </a:t>
            </a:r>
            <a:endParaRPr sz="1400" b="0" i="0" u="none" strike="noStrike" cap="none">
              <a:solidFill>
                <a:srgbClr val="000000"/>
              </a:solidFill>
              <a:latin typeface="Arial"/>
              <a:ea typeface="Arial"/>
              <a:cs typeface="Arial"/>
              <a:sym typeface="Arial"/>
            </a:endParaRPr>
          </a:p>
        </p:txBody>
      </p:sp>
      <p:sp>
        <p:nvSpPr>
          <p:cNvPr id="114" name="Google Shape;114;p25"/>
          <p:cNvSpPr/>
          <p:nvPr/>
        </p:nvSpPr>
        <p:spPr>
          <a:xfrm>
            <a:off x="1544450" y="3833000"/>
            <a:ext cx="5988600" cy="528900"/>
          </a:xfrm>
          <a:prstGeom prst="roundRect">
            <a:avLst>
              <a:gd name="adj" fmla="val 50000"/>
            </a:avLst>
          </a:prstGeom>
          <a:solidFill>
            <a:srgbClr val="168B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5" name="Google Shape;115;p25"/>
          <p:cNvSpPr/>
          <p:nvPr/>
        </p:nvSpPr>
        <p:spPr>
          <a:xfrm>
            <a:off x="1811650" y="3974300"/>
            <a:ext cx="54540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400"/>
              <a:buFont typeface="Calibri"/>
              <a:buNone/>
            </a:pPr>
            <a:r>
              <a:rPr lang="en-GB" sz="1600" b="1" i="0" u="none" strike="noStrike" cap="none">
                <a:solidFill>
                  <a:srgbClr val="FFFFFF"/>
                </a:solidFill>
                <a:latin typeface="Montserrat"/>
                <a:ea typeface="Montserrat"/>
                <a:cs typeface="Montserrat"/>
                <a:sym typeface="Montserrat"/>
              </a:rPr>
              <a:t>E. </a:t>
            </a:r>
            <a:endParaRPr sz="1400" b="0" i="0" u="none" strike="noStrike" cap="none">
              <a:solidFill>
                <a:srgbClr val="000000"/>
              </a:solidFill>
              <a:latin typeface="Arial"/>
              <a:ea typeface="Arial"/>
              <a:cs typeface="Arial"/>
              <a:sym typeface="Arial"/>
            </a:endParaRPr>
          </a:p>
        </p:txBody>
      </p:sp>
      <p:sp>
        <p:nvSpPr>
          <p:cNvPr id="116" name="Google Shape;116;p25"/>
          <p:cNvSpPr txBox="1">
            <a:spLocks noGrp="1"/>
          </p:cNvSpPr>
          <p:nvPr>
            <p:ph type="body" idx="1"/>
          </p:nvPr>
        </p:nvSpPr>
        <p:spPr>
          <a:xfrm>
            <a:off x="2036833" y="1412550"/>
            <a:ext cx="5996400" cy="528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L="914400" marR="0" lvl="1" indent="-228600" algn="l">
              <a:lnSpc>
                <a:spcPct val="120000"/>
              </a:lnSpc>
              <a:spcBef>
                <a:spcPts val="3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
        <p:nvSpPr>
          <p:cNvPr id="117" name="Google Shape;117;p25"/>
          <p:cNvSpPr txBox="1">
            <a:spLocks noGrp="1"/>
          </p:cNvSpPr>
          <p:nvPr>
            <p:ph type="body" idx="2"/>
          </p:nvPr>
        </p:nvSpPr>
        <p:spPr>
          <a:xfrm>
            <a:off x="2036833" y="2017750"/>
            <a:ext cx="5996400" cy="528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L="914400" marR="0" lvl="1" indent="-228600" algn="l">
              <a:lnSpc>
                <a:spcPct val="120000"/>
              </a:lnSpc>
              <a:spcBef>
                <a:spcPts val="3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
        <p:nvSpPr>
          <p:cNvPr id="118" name="Google Shape;118;p25"/>
          <p:cNvSpPr txBox="1">
            <a:spLocks noGrp="1"/>
          </p:cNvSpPr>
          <p:nvPr>
            <p:ph type="body" idx="3"/>
          </p:nvPr>
        </p:nvSpPr>
        <p:spPr>
          <a:xfrm>
            <a:off x="2036833" y="2622850"/>
            <a:ext cx="5996400" cy="528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L="914400" marR="0" lvl="1" indent="-228600" algn="l">
              <a:lnSpc>
                <a:spcPct val="120000"/>
              </a:lnSpc>
              <a:spcBef>
                <a:spcPts val="3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
        <p:nvSpPr>
          <p:cNvPr id="119" name="Google Shape;119;p25"/>
          <p:cNvSpPr txBox="1">
            <a:spLocks noGrp="1"/>
          </p:cNvSpPr>
          <p:nvPr>
            <p:ph type="body" idx="4"/>
          </p:nvPr>
        </p:nvSpPr>
        <p:spPr>
          <a:xfrm>
            <a:off x="2036833" y="3227950"/>
            <a:ext cx="5996400" cy="528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L="914400" marR="0" lvl="1" indent="-228600" algn="l">
              <a:lnSpc>
                <a:spcPct val="120000"/>
              </a:lnSpc>
              <a:spcBef>
                <a:spcPts val="3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
        <p:nvSpPr>
          <p:cNvPr id="120" name="Google Shape;120;p25"/>
          <p:cNvSpPr txBox="1">
            <a:spLocks noGrp="1"/>
          </p:cNvSpPr>
          <p:nvPr>
            <p:ph type="body" idx="5"/>
          </p:nvPr>
        </p:nvSpPr>
        <p:spPr>
          <a:xfrm>
            <a:off x="2036833" y="3833050"/>
            <a:ext cx="5996400" cy="528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L="914400" marR="0" lvl="1" indent="-228600" algn="l">
              <a:lnSpc>
                <a:spcPct val="120000"/>
              </a:lnSpc>
              <a:spcBef>
                <a:spcPts val="3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235500" y="88203"/>
            <a:ext cx="8520600" cy="4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cxnSp>
        <p:nvCxnSpPr>
          <p:cNvPr id="13" name="Google Shape;13;p14"/>
          <p:cNvCxnSpPr/>
          <p:nvPr/>
        </p:nvCxnSpPr>
        <p:spPr>
          <a:xfrm>
            <a:off x="0" y="734860"/>
            <a:ext cx="9169800" cy="0"/>
          </a:xfrm>
          <a:prstGeom prst="straightConnector1">
            <a:avLst/>
          </a:prstGeom>
          <a:noFill/>
          <a:ln w="9525" cap="flat" cmpd="sng">
            <a:solidFill>
              <a:srgbClr val="D9D9D9"/>
            </a:solidFill>
            <a:prstDash val="solid"/>
            <a:round/>
            <a:headEnd type="none" w="sm" len="sm"/>
            <a:tailEnd type="none" w="sm" len="sm"/>
          </a:ln>
        </p:spPr>
      </p:cxnSp>
      <p:pic>
        <p:nvPicPr>
          <p:cNvPr id="14" name="Google Shape;14;p14"/>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15" name="Google Shape;15;p14"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
        <p:nvSpPr>
          <p:cNvPr id="16" name="Google Shape;16;p14"/>
          <p:cNvSpPr txBox="1">
            <a:spLocks noGrp="1"/>
          </p:cNvSpPr>
          <p:nvPr>
            <p:ph type="body" idx="1"/>
          </p:nvPr>
        </p:nvSpPr>
        <p:spPr>
          <a:xfrm>
            <a:off x="885600" y="1241870"/>
            <a:ext cx="2986200" cy="2937000"/>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L="914400" marR="0" lvl="1"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color">
  <p:cSld name="Title slide 1 color">
    <p:spTree>
      <p:nvGrpSpPr>
        <p:cNvPr id="1" name="Shape 17"/>
        <p:cNvGrpSpPr/>
        <p:nvPr/>
      </p:nvGrpSpPr>
      <p:grpSpPr>
        <a:xfrm>
          <a:off x="0" y="0"/>
          <a:ext cx="0" cy="0"/>
          <a:chOff x="0" y="0"/>
          <a:chExt cx="0" cy="0"/>
        </a:xfrm>
      </p:grpSpPr>
      <p:sp>
        <p:nvSpPr>
          <p:cNvPr id="18" name="Google Shape;18;p13"/>
          <p:cNvSpPr/>
          <p:nvPr/>
        </p:nvSpPr>
        <p:spPr>
          <a:xfrm>
            <a:off x="-75" y="0"/>
            <a:ext cx="9144000" cy="5143500"/>
          </a:xfrm>
          <a:prstGeom prst="snip1Rect">
            <a:avLst>
              <a:gd name="adj" fmla="val 0"/>
            </a:avLst>
          </a:prstGeom>
          <a:gradFill>
            <a:gsLst>
              <a:gs pos="0">
                <a:srgbClr val="2878C8">
                  <a:alpha val="80000"/>
                </a:srgbClr>
              </a:gs>
              <a:gs pos="100000">
                <a:srgbClr val="33A2BE"/>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 name="Google Shape;19;p13"/>
          <p:cNvSpPr txBox="1">
            <a:spLocks noGrp="1"/>
          </p:cNvSpPr>
          <p:nvPr>
            <p:ph type="ctrTitle"/>
          </p:nvPr>
        </p:nvSpPr>
        <p:spPr>
          <a:xfrm>
            <a:off x="311708" y="5736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FFFFFF"/>
              </a:buClr>
              <a:buSzPts val="3000"/>
              <a:buFont typeface="Montserrat"/>
              <a:buNone/>
              <a:defRPr sz="3000" b="1" i="0" u="none" strike="noStrike" cap="none">
                <a:solidFill>
                  <a:srgbClr val="FFFFFF"/>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9pPr>
          </a:lstStyle>
          <a:p>
            <a:endParaRPr/>
          </a:p>
        </p:txBody>
      </p:sp>
      <p:sp>
        <p:nvSpPr>
          <p:cNvPr id="20" name="Google Shape;20;p13"/>
          <p:cNvSpPr txBox="1">
            <a:spLocks noGrp="1"/>
          </p:cNvSpPr>
          <p:nvPr>
            <p:ph type="subTitle" idx="1"/>
          </p:nvPr>
        </p:nvSpPr>
        <p:spPr>
          <a:xfrm>
            <a:off x="311700" y="25870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R="0" lvl="1"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R="0" lvl="2"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R="0" lvl="3"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R="0" lvl="4"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R="0" lvl="5"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R="0" lvl="6"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R="0" lvl="7"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R="0" lvl="8"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endParaRPr/>
          </a:p>
        </p:txBody>
      </p:sp>
      <p:pic>
        <p:nvPicPr>
          <p:cNvPr id="21" name="Google Shape;21;p13"/>
          <p:cNvPicPr preferRelativeResize="0"/>
          <p:nvPr/>
        </p:nvPicPr>
        <p:blipFill rotWithShape="1">
          <a:blip r:embed="rId2">
            <a:alphaModFix/>
          </a:blip>
          <a:srcRect/>
          <a:stretch/>
        </p:blipFill>
        <p:spPr>
          <a:xfrm>
            <a:off x="223825" y="4685900"/>
            <a:ext cx="738016" cy="238061"/>
          </a:xfrm>
          <a:prstGeom prst="rect">
            <a:avLst/>
          </a:prstGeom>
          <a:noFill/>
          <a:ln>
            <a:noFill/>
          </a:ln>
        </p:spPr>
      </p:pic>
      <p:pic>
        <p:nvPicPr>
          <p:cNvPr id="22" name="Google Shape;22;p13" descr="ic-logo-white.png"/>
          <p:cNvPicPr preferRelativeResize="0"/>
          <p:nvPr/>
        </p:nvPicPr>
        <p:blipFill rotWithShape="1">
          <a:blip r:embed="rId3">
            <a:alphaModFix/>
          </a:blip>
          <a:srcRect/>
          <a:stretch/>
        </p:blipFill>
        <p:spPr>
          <a:xfrm>
            <a:off x="8169250" y="4731075"/>
            <a:ext cx="739250" cy="1478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Footer">
  <p:cSld name="Header + Foot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235500" y="88203"/>
            <a:ext cx="8520600" cy="4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25" name="Google Shape;25;p15"/>
          <p:cNvSpPr txBox="1">
            <a:spLocks noGrp="1"/>
          </p:cNvSpPr>
          <p:nvPr>
            <p:ph type="body" idx="1"/>
          </p:nvPr>
        </p:nvSpPr>
        <p:spPr>
          <a:xfrm>
            <a:off x="311700" y="834775"/>
            <a:ext cx="8520600" cy="2819700"/>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L="914400" marR="0" lvl="1"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cxnSp>
        <p:nvCxnSpPr>
          <p:cNvPr id="26" name="Google Shape;26;p15"/>
          <p:cNvCxnSpPr/>
          <p:nvPr/>
        </p:nvCxnSpPr>
        <p:spPr>
          <a:xfrm>
            <a:off x="0" y="734860"/>
            <a:ext cx="9169800" cy="0"/>
          </a:xfrm>
          <a:prstGeom prst="straightConnector1">
            <a:avLst/>
          </a:prstGeom>
          <a:noFill/>
          <a:ln w="9525" cap="flat" cmpd="sng">
            <a:solidFill>
              <a:srgbClr val="D9D9D9"/>
            </a:solidFill>
            <a:prstDash val="solid"/>
            <a:round/>
            <a:headEnd type="none" w="sm" len="sm"/>
            <a:tailEnd type="none" w="sm" len="sm"/>
          </a:ln>
        </p:spPr>
      </p:cxnSp>
      <p:pic>
        <p:nvPicPr>
          <p:cNvPr id="27" name="Google Shape;27;p15"/>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28" name="Google Shape;28;p15"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out background">
  <p:cSld name="Title Slide Without background">
    <p:spTree>
      <p:nvGrpSpPr>
        <p:cNvPr id="1" name="Shape 29"/>
        <p:cNvGrpSpPr/>
        <p:nvPr/>
      </p:nvGrpSpPr>
      <p:grpSpPr>
        <a:xfrm>
          <a:off x="0" y="0"/>
          <a:ext cx="0" cy="0"/>
          <a:chOff x="0" y="0"/>
          <a:chExt cx="0" cy="0"/>
        </a:xfrm>
      </p:grpSpPr>
      <p:sp>
        <p:nvSpPr>
          <p:cNvPr id="30" name="Google Shape;30;p17"/>
          <p:cNvSpPr/>
          <p:nvPr/>
        </p:nvSpPr>
        <p:spPr>
          <a:xfrm>
            <a:off x="-75" y="0"/>
            <a:ext cx="9144000" cy="5143500"/>
          </a:xfrm>
          <a:prstGeom prst="snip1Rect">
            <a:avLst>
              <a:gd name="adj" fmla="val 0"/>
            </a:avLst>
          </a:prstGeom>
          <a:gradFill>
            <a:gsLst>
              <a:gs pos="0">
                <a:srgbClr val="2878C8">
                  <a:alpha val="80000"/>
                </a:srgbClr>
              </a:gs>
              <a:gs pos="100000">
                <a:srgbClr val="33A2BE"/>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 name="Google Shape;31;p17"/>
          <p:cNvSpPr txBox="1">
            <a:spLocks noGrp="1"/>
          </p:cNvSpPr>
          <p:nvPr>
            <p:ph type="ctrTitle"/>
          </p:nvPr>
        </p:nvSpPr>
        <p:spPr>
          <a:xfrm>
            <a:off x="311708" y="5736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FFFFFF"/>
              </a:buClr>
              <a:buSzPts val="3000"/>
              <a:buFont typeface="Montserrat"/>
              <a:buNone/>
              <a:defRPr sz="3000" b="1" i="0" u="none" strike="noStrike" cap="none">
                <a:solidFill>
                  <a:srgbClr val="FFFFFF"/>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9pPr>
          </a:lstStyle>
          <a:p>
            <a:endParaRPr/>
          </a:p>
        </p:txBody>
      </p:sp>
      <p:sp>
        <p:nvSpPr>
          <p:cNvPr id="32" name="Google Shape;32;p17"/>
          <p:cNvSpPr txBox="1">
            <a:spLocks noGrp="1"/>
          </p:cNvSpPr>
          <p:nvPr>
            <p:ph type="subTitle" idx="1"/>
          </p:nvPr>
        </p:nvSpPr>
        <p:spPr>
          <a:xfrm>
            <a:off x="311700" y="25870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FFFFFF"/>
              </a:buClr>
              <a:buSzPts val="1800"/>
              <a:buFont typeface="Montserrat"/>
              <a:buNone/>
              <a:defRPr sz="1800" b="0" i="0" u="none" strike="noStrike" cap="none">
                <a:solidFill>
                  <a:srgbClr val="FFFFFF"/>
                </a:solidFill>
                <a:latin typeface="Montserrat"/>
                <a:ea typeface="Montserrat"/>
                <a:cs typeface="Montserrat"/>
                <a:sym typeface="Montserrat"/>
              </a:defRPr>
            </a:lvl1pPr>
            <a:lvl2pPr marR="0" lvl="1"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R="0" lvl="2"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R="0" lvl="3"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R="0" lvl="4"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R="0" lvl="5"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R="0" lvl="6"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R="0" lvl="7"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R="0" lvl="8"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endParaRPr/>
          </a:p>
        </p:txBody>
      </p:sp>
      <p:pic>
        <p:nvPicPr>
          <p:cNvPr id="33" name="Google Shape;33;p17"/>
          <p:cNvPicPr preferRelativeResize="0"/>
          <p:nvPr/>
        </p:nvPicPr>
        <p:blipFill rotWithShape="1">
          <a:blip r:embed="rId2">
            <a:alphaModFix/>
          </a:blip>
          <a:srcRect/>
          <a:stretch/>
        </p:blipFill>
        <p:spPr>
          <a:xfrm>
            <a:off x="223825" y="4685900"/>
            <a:ext cx="738016" cy="238061"/>
          </a:xfrm>
          <a:prstGeom prst="rect">
            <a:avLst/>
          </a:prstGeom>
          <a:noFill/>
          <a:ln>
            <a:noFill/>
          </a:ln>
        </p:spPr>
      </p:pic>
      <p:pic>
        <p:nvPicPr>
          <p:cNvPr id="34" name="Google Shape;34;p17" descr="ic-logo-white.png"/>
          <p:cNvPicPr preferRelativeResize="0"/>
          <p:nvPr/>
        </p:nvPicPr>
        <p:blipFill rotWithShape="1">
          <a:blip r:embed="rId3">
            <a:alphaModFix/>
          </a:blip>
          <a:srcRect/>
          <a:stretch/>
        </p:blipFill>
        <p:spPr>
          <a:xfrm>
            <a:off x="8169250" y="4731075"/>
            <a:ext cx="739250" cy="1478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5"/>
        <p:cNvGrpSpPr/>
        <p:nvPr/>
      </p:nvGrpSpPr>
      <p:grpSpPr>
        <a:xfrm>
          <a:off x="0" y="0"/>
          <a:ext cx="0" cy="0"/>
          <a:chOff x="0" y="0"/>
          <a:chExt cx="0" cy="0"/>
        </a:xfrm>
      </p:grpSpPr>
      <p:sp>
        <p:nvSpPr>
          <p:cNvPr id="36" name="Google Shape;36;p18"/>
          <p:cNvSpPr txBox="1">
            <a:spLocks noGrp="1"/>
          </p:cNvSpPr>
          <p:nvPr>
            <p:ph type="body" idx="1"/>
          </p:nvPr>
        </p:nvSpPr>
        <p:spPr>
          <a:xfrm>
            <a:off x="311700" y="834775"/>
            <a:ext cx="8520600" cy="2819700"/>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L="914400" marR="0" lvl="1"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pic>
        <p:nvPicPr>
          <p:cNvPr id="37" name="Google Shape;37;p18"/>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38" name="Google Shape;38;p18"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line Header + Footer ">
  <p:cSld name="2-line Header + Footer ">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235500" y="88195"/>
            <a:ext cx="8520600" cy="880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41" name="Google Shape;41;p19"/>
          <p:cNvSpPr txBox="1">
            <a:spLocks noGrp="1"/>
          </p:cNvSpPr>
          <p:nvPr>
            <p:ph type="body" idx="1"/>
          </p:nvPr>
        </p:nvSpPr>
        <p:spPr>
          <a:xfrm>
            <a:off x="311700" y="1139575"/>
            <a:ext cx="8520600" cy="2819700"/>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L="914400" marR="0" lvl="1"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228600" algn="l">
              <a:lnSpc>
                <a:spcPct val="12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228600" algn="l">
              <a:lnSpc>
                <a:spcPct val="12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endParaRPr/>
          </a:p>
        </p:txBody>
      </p:sp>
      <p:cxnSp>
        <p:nvCxnSpPr>
          <p:cNvPr id="42" name="Google Shape;42;p19"/>
          <p:cNvCxnSpPr/>
          <p:nvPr/>
        </p:nvCxnSpPr>
        <p:spPr>
          <a:xfrm>
            <a:off x="0" y="963459"/>
            <a:ext cx="9169800" cy="0"/>
          </a:xfrm>
          <a:prstGeom prst="straightConnector1">
            <a:avLst/>
          </a:prstGeom>
          <a:noFill/>
          <a:ln w="9525" cap="flat" cmpd="sng">
            <a:solidFill>
              <a:srgbClr val="D9D9D9"/>
            </a:solidFill>
            <a:prstDash val="solid"/>
            <a:round/>
            <a:headEnd type="none" w="sm" len="sm"/>
            <a:tailEnd type="none" w="sm" len="sm"/>
          </a:ln>
        </p:spPr>
      </p:cxnSp>
      <p:pic>
        <p:nvPicPr>
          <p:cNvPr id="43" name="Google Shape;43;p19"/>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44" name="Google Shape;44;p19"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20"/>
          <p:cNvSpPr txBox="1">
            <a:spLocks noGrp="1"/>
          </p:cNvSpPr>
          <p:nvPr>
            <p:ph type="ctrTitle"/>
          </p:nvPr>
        </p:nvSpPr>
        <p:spPr>
          <a:xfrm>
            <a:off x="311708" y="5736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2878C8"/>
              </a:buClr>
              <a:buSzPts val="3000"/>
              <a:buFont typeface="Montserrat"/>
              <a:buNone/>
              <a:defRPr sz="3000" b="1" i="0" u="none" strike="noStrike" cap="none">
                <a:solidFill>
                  <a:srgbClr val="2878C8"/>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3600"/>
              <a:buFont typeface="Montserrat"/>
              <a:buNone/>
              <a:defRPr sz="3600">
                <a:solidFill>
                  <a:schemeClr val="dk1"/>
                </a:solidFill>
                <a:latin typeface="Montserrat"/>
                <a:ea typeface="Montserrat"/>
                <a:cs typeface="Montserrat"/>
                <a:sym typeface="Montserrat"/>
              </a:defRPr>
            </a:lvl9pPr>
          </a:lstStyle>
          <a:p>
            <a:endParaRPr/>
          </a:p>
        </p:txBody>
      </p:sp>
      <p:sp>
        <p:nvSpPr>
          <p:cNvPr id="47" name="Google Shape;47;p20"/>
          <p:cNvSpPr txBox="1">
            <a:spLocks noGrp="1"/>
          </p:cNvSpPr>
          <p:nvPr>
            <p:ph type="subTitle" idx="1"/>
          </p:nvPr>
        </p:nvSpPr>
        <p:spPr>
          <a:xfrm>
            <a:off x="311700" y="25870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1800"/>
              <a:buFont typeface="Montserrat"/>
              <a:buNone/>
              <a:defRPr sz="1800" b="0" i="0" u="none" strike="noStrike" cap="none">
                <a:solidFill>
                  <a:schemeClr val="dk2"/>
                </a:solidFill>
                <a:latin typeface="Montserrat"/>
                <a:ea typeface="Montserrat"/>
                <a:cs typeface="Montserrat"/>
                <a:sym typeface="Montserrat"/>
              </a:defRPr>
            </a:lvl1pPr>
            <a:lvl2pPr marR="0" lvl="1"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R="0" lvl="2"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R="0" lvl="3"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R="0" lvl="4"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R="0" lvl="5"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R="0" lvl="6"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R="0" lvl="7"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R="0" lvl="8" algn="ctr">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endParaRPr/>
          </a:p>
        </p:txBody>
      </p:sp>
      <p:pic>
        <p:nvPicPr>
          <p:cNvPr id="48" name="Google Shape;48;p20"/>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49" name="Google Shape;49;p20"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entered - Blank Content" type="obj">
  <p:cSld name="OBJECT">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768875" y="494275"/>
            <a:ext cx="7558200" cy="5973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lvl="1"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lgn="l">
              <a:lnSpc>
                <a:spcPct val="100000"/>
              </a:lnSpc>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52" name="Google Shape;52;p21"/>
          <p:cNvPicPr preferRelativeResize="0"/>
          <p:nvPr/>
        </p:nvPicPr>
        <p:blipFill rotWithShape="1">
          <a:blip r:embed="rId2">
            <a:alphaModFix/>
          </a:blip>
          <a:srcRect/>
          <a:stretch/>
        </p:blipFill>
        <p:spPr>
          <a:xfrm>
            <a:off x="223834" y="4685889"/>
            <a:ext cx="738015" cy="237795"/>
          </a:xfrm>
          <a:prstGeom prst="rect">
            <a:avLst/>
          </a:prstGeom>
          <a:noFill/>
          <a:ln>
            <a:noFill/>
          </a:ln>
        </p:spPr>
      </p:pic>
      <p:pic>
        <p:nvPicPr>
          <p:cNvPr id="53" name="Google Shape;53;p21" descr="ic-logo-black.png"/>
          <p:cNvPicPr preferRelativeResize="0"/>
          <p:nvPr/>
        </p:nvPicPr>
        <p:blipFill rotWithShape="1">
          <a:blip r:embed="rId3">
            <a:alphaModFix amt="30000"/>
          </a:blip>
          <a:srcRect/>
          <a:stretch/>
        </p:blipFill>
        <p:spPr>
          <a:xfrm>
            <a:off x="8169300" y="4731075"/>
            <a:ext cx="739200" cy="147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236847" y="88472"/>
            <a:ext cx="8319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878C8"/>
              </a:buClr>
              <a:buSzPts val="2400"/>
              <a:buFont typeface="Montserrat"/>
              <a:buNone/>
              <a:defRPr sz="2400" b="1" i="0" u="none" strike="noStrike" cap="none">
                <a:solidFill>
                  <a:srgbClr val="2878C8"/>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2"/>
          <p:cNvSpPr txBox="1">
            <a:spLocks noGrp="1"/>
          </p:cNvSpPr>
          <p:nvPr>
            <p:ph type="body" idx="1"/>
          </p:nvPr>
        </p:nvSpPr>
        <p:spPr>
          <a:xfrm>
            <a:off x="411975" y="1021850"/>
            <a:ext cx="8319900" cy="372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2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2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2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iclicker.co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5a5185d6d_0_147"/>
          <p:cNvSpPr txBox="1">
            <a:spLocks noGrp="1"/>
          </p:cNvSpPr>
          <p:nvPr>
            <p:ph type="title"/>
          </p:nvPr>
        </p:nvSpPr>
        <p:spPr>
          <a:xfrm>
            <a:off x="576874" y="1388850"/>
            <a:ext cx="80976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700"/>
              <a:buFont typeface="Questrial"/>
              <a:buNone/>
            </a:pPr>
            <a:r>
              <a:rPr lang="en-GB" sz="2800" b="1" i="0" u="none" strike="noStrike" cap="none" dirty="0">
                <a:solidFill>
                  <a:srgbClr val="FFFFFF"/>
                </a:solidFill>
                <a:latin typeface="Montserrat" panose="00000500000000000000" pitchFamily="2" charset="0"/>
                <a:sym typeface="Montserrat"/>
              </a:rPr>
              <a:t>iClicker</a:t>
            </a:r>
            <a:r>
              <a:rPr lang="en-GB" sz="2800" dirty="0">
                <a:latin typeface="Montserrat" panose="00000500000000000000" pitchFamily="2" charset="0"/>
              </a:rPr>
              <a:t> </a:t>
            </a:r>
            <a:r>
              <a:rPr lang="en-GB" sz="2800" b="1" i="0" u="none" strike="noStrike" cap="none" dirty="0">
                <a:solidFill>
                  <a:srgbClr val="FFFFFF"/>
                </a:solidFill>
                <a:latin typeface="Montserrat" panose="00000500000000000000" pitchFamily="2" charset="0"/>
                <a:sym typeface="Montserrat"/>
              </a:rPr>
              <a:t>– First Day of Class Slides</a:t>
            </a:r>
            <a:endParaRPr dirty="0">
              <a:latin typeface="Montserrat" panose="00000500000000000000" pitchFamily="2" charset="0"/>
            </a:endParaRPr>
          </a:p>
        </p:txBody>
      </p:sp>
      <p:sp>
        <p:nvSpPr>
          <p:cNvPr id="126" name="Google Shape;126;g75a5185d6d_0_147"/>
          <p:cNvSpPr txBox="1"/>
          <p:nvPr/>
        </p:nvSpPr>
        <p:spPr>
          <a:xfrm>
            <a:off x="576875" y="2573025"/>
            <a:ext cx="7171500" cy="1245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2"/>
              </a:buClr>
              <a:buSzPts val="375"/>
              <a:buFont typeface="Open Sans"/>
              <a:buNone/>
            </a:pPr>
            <a:r>
              <a:rPr lang="en-GB" sz="1700" b="0" i="0" u="none" strike="noStrike" cap="none" dirty="0">
                <a:solidFill>
                  <a:srgbClr val="FFFFFF"/>
                </a:solidFill>
                <a:latin typeface="Montserrat"/>
                <a:ea typeface="Montserrat"/>
                <a:cs typeface="Montserrat"/>
                <a:sym typeface="Montserrat"/>
              </a:rPr>
              <a:t>Note to Instructors:</a:t>
            </a:r>
            <a:endParaRPr sz="16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300"/>
              <a:buFont typeface="Open Sans"/>
              <a:buNone/>
            </a:pPr>
            <a:r>
              <a:rPr lang="en-GB" b="0" i="0" u="none" strike="noStrike" cap="none" dirty="0">
                <a:solidFill>
                  <a:srgbClr val="FFFFFF"/>
                </a:solidFill>
                <a:latin typeface="Open Sans"/>
                <a:ea typeface="Open Sans"/>
                <a:cs typeface="Open Sans"/>
                <a:sym typeface="Open Sans"/>
              </a:rPr>
              <a:t>T</a:t>
            </a:r>
            <a:r>
              <a:rPr lang="en-GB" sz="1300" b="0" i="0" u="none" strike="noStrike" cap="none" dirty="0">
                <a:solidFill>
                  <a:srgbClr val="FFFFFF"/>
                </a:solidFill>
                <a:latin typeface="Open Sans"/>
                <a:ea typeface="Open Sans"/>
                <a:cs typeface="Open Sans"/>
                <a:sym typeface="Open Sans"/>
              </a:rPr>
              <a:t>his presentation deck outlines the steps your students should take to prepare for class if you will be using iClicker Cloud</a:t>
            </a:r>
            <a:r>
              <a:rPr lang="en-GB" sz="1300" dirty="0">
                <a:solidFill>
                  <a:srgbClr val="FFFFFF"/>
                </a:solidFill>
                <a:latin typeface="Open Sans"/>
                <a:ea typeface="Open Sans"/>
                <a:cs typeface="Open Sans"/>
                <a:sym typeface="Open Sans"/>
              </a:rPr>
              <a:t>.</a:t>
            </a:r>
            <a:endParaRPr sz="16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100"/>
              <a:buFont typeface="Open Sans"/>
              <a:buNone/>
            </a:pPr>
            <a:endParaRPr sz="13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chemeClr val="dk2"/>
              </a:buClr>
              <a:buSzPts val="275"/>
              <a:buFont typeface="Open Sans"/>
              <a:buNone/>
            </a:pPr>
            <a:r>
              <a:rPr lang="en-GB" sz="1300" b="0" i="0" u="none" strike="noStrike" cap="none" dirty="0">
                <a:solidFill>
                  <a:srgbClr val="FFFFFF"/>
                </a:solidFill>
                <a:latin typeface="Open Sans"/>
                <a:ea typeface="Open Sans"/>
                <a:cs typeface="Open Sans"/>
                <a:sym typeface="Open Sans"/>
              </a:rPr>
              <a:t>Text marked in </a:t>
            </a:r>
            <a:r>
              <a:rPr lang="en-GB" sz="1300" b="1" i="0" u="none" strike="noStrike" cap="none" dirty="0">
                <a:solidFill>
                  <a:srgbClr val="FF0000"/>
                </a:solidFill>
                <a:latin typeface="Open Sans"/>
                <a:ea typeface="Open Sans"/>
                <a:cs typeface="Open Sans"/>
                <a:sym typeface="Open Sans"/>
              </a:rPr>
              <a:t>RED</a:t>
            </a:r>
            <a:r>
              <a:rPr lang="en-GB" sz="1300" b="0" i="0" u="none" strike="noStrike" cap="none" dirty="0">
                <a:solidFill>
                  <a:srgbClr val="FFFFFF"/>
                </a:solidFill>
                <a:latin typeface="Open Sans"/>
                <a:ea typeface="Open Sans"/>
                <a:cs typeface="Open Sans"/>
                <a:sym typeface="Open Sans"/>
              </a:rPr>
              <a:t> should be changed to better suit your course/campus set-up. </a:t>
            </a:r>
            <a:endParaRPr sz="1600" b="0" i="0" u="none" strike="noStrike" cap="none" dirty="0">
              <a:solidFill>
                <a:srgbClr val="000000"/>
              </a:solidFill>
              <a:latin typeface="Arial"/>
              <a:ea typeface="Arial"/>
              <a:cs typeface="Arial"/>
              <a:sym typeface="Arial"/>
            </a:endParaRPr>
          </a:p>
        </p:txBody>
      </p:sp>
      <p:pic>
        <p:nvPicPr>
          <p:cNvPr id="127" name="Google Shape;127;g75a5185d6d_0_147" descr="iClicker Logo"/>
          <p:cNvPicPr preferRelativeResize="0"/>
          <p:nvPr/>
        </p:nvPicPr>
        <p:blipFill rotWithShape="1">
          <a:blip r:embed="rId3">
            <a:alphaModFix/>
          </a:blip>
          <a:srcRect/>
          <a:stretch/>
        </p:blipFill>
        <p:spPr>
          <a:xfrm>
            <a:off x="96850" y="4760625"/>
            <a:ext cx="1288300" cy="25765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idx="4294967295"/>
          </p:nvPr>
        </p:nvSpPr>
        <p:spPr>
          <a:xfrm>
            <a:off x="311700" y="164403"/>
            <a:ext cx="8520600" cy="4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878C8"/>
              </a:buClr>
              <a:buSzPts val="600"/>
              <a:buFont typeface="Montserrat"/>
              <a:buNone/>
            </a:pPr>
            <a:r>
              <a:rPr lang="en-GB" sz="2200" b="1" i="0" u="none" strike="noStrike" cap="none" dirty="0">
                <a:solidFill>
                  <a:srgbClr val="2878C8"/>
                </a:solidFill>
                <a:latin typeface="Montserrat"/>
                <a:ea typeface="Montserrat"/>
                <a:cs typeface="Montserrat"/>
                <a:sym typeface="Montserrat"/>
              </a:rPr>
              <a:t>Devices Allowed in Class</a:t>
            </a:r>
            <a:endParaRPr sz="2200" dirty="0"/>
          </a:p>
        </p:txBody>
      </p:sp>
      <p:sp>
        <p:nvSpPr>
          <p:cNvPr id="133" name="Google Shape;133;p2"/>
          <p:cNvSpPr txBox="1">
            <a:spLocks noGrp="1"/>
          </p:cNvSpPr>
          <p:nvPr>
            <p:ph type="body" idx="4294967295"/>
          </p:nvPr>
        </p:nvSpPr>
        <p:spPr>
          <a:xfrm>
            <a:off x="622850" y="3335625"/>
            <a:ext cx="7973100" cy="13863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dk2"/>
              </a:buClr>
              <a:buSzPts val="350"/>
              <a:buFont typeface="Montserrat"/>
              <a:buNone/>
            </a:pPr>
            <a:r>
              <a:rPr lang="en-GB" sz="1400" b="0" i="0" u="none" strike="noStrike" cap="none" dirty="0">
                <a:solidFill>
                  <a:schemeClr val="dk1"/>
                </a:solidFill>
                <a:latin typeface="Open Sans"/>
                <a:ea typeface="Open Sans"/>
                <a:cs typeface="Open Sans"/>
                <a:sym typeface="Open Sans"/>
              </a:rPr>
              <a:t>You are required to bring a device to participate in my </a:t>
            </a:r>
            <a:r>
              <a:rPr lang="en-GB" sz="1400" dirty="0">
                <a:solidFill>
                  <a:schemeClr val="dk1"/>
                </a:solidFill>
                <a:latin typeface="Open Sans"/>
                <a:ea typeface="Open Sans"/>
                <a:cs typeface="Open Sans"/>
                <a:sym typeface="Open Sans"/>
              </a:rPr>
              <a:t>class </a:t>
            </a:r>
            <a:r>
              <a:rPr lang="en-GB" sz="1400" b="0" i="0" u="none" strike="noStrike" cap="none" dirty="0">
                <a:solidFill>
                  <a:schemeClr val="dk1"/>
                </a:solidFill>
                <a:latin typeface="Open Sans"/>
                <a:ea typeface="Open Sans"/>
                <a:cs typeface="Open Sans"/>
                <a:sym typeface="Open Sans"/>
              </a:rPr>
              <a:t>sessions.</a:t>
            </a:r>
            <a:endParaRPr dirty="0">
              <a:solidFill>
                <a:schemeClr val="dk1"/>
              </a:solidFill>
            </a:endParaRPr>
          </a:p>
          <a:p>
            <a:pPr marL="0" marR="0" lvl="0" indent="0" algn="l" rtl="0">
              <a:lnSpc>
                <a:spcPct val="120000"/>
              </a:lnSpc>
              <a:spcBef>
                <a:spcPts val="0"/>
              </a:spcBef>
              <a:spcAft>
                <a:spcPts val="0"/>
              </a:spcAft>
              <a:buClr>
                <a:schemeClr val="dk2"/>
              </a:buClr>
              <a:buSzPts val="350"/>
              <a:buFont typeface="Montserrat"/>
              <a:buNone/>
            </a:pPr>
            <a:endParaRPr sz="600" b="0" i="0" u="none" strike="noStrike" cap="none" dirty="0">
              <a:solidFill>
                <a:schemeClr val="dk2"/>
              </a:solidFill>
              <a:latin typeface="Open Sans"/>
              <a:ea typeface="Open Sans"/>
              <a:cs typeface="Open Sans"/>
              <a:sym typeface="Open Sans"/>
            </a:endParaRPr>
          </a:p>
          <a:p>
            <a:pPr marL="0" marR="0" lvl="0" indent="0" algn="l" rtl="0">
              <a:lnSpc>
                <a:spcPct val="120000"/>
              </a:lnSpc>
              <a:spcBef>
                <a:spcPts val="0"/>
              </a:spcBef>
              <a:spcAft>
                <a:spcPts val="0"/>
              </a:spcAft>
              <a:buClr>
                <a:schemeClr val="dk2"/>
              </a:buClr>
              <a:buSzPts val="350"/>
              <a:buFont typeface="Montserrat"/>
              <a:buNone/>
            </a:pPr>
            <a:r>
              <a:rPr lang="en-GB" sz="1200" b="0" i="0" u="none" strike="noStrike" cap="none" dirty="0">
                <a:solidFill>
                  <a:srgbClr val="FF0000"/>
                </a:solidFill>
                <a:latin typeface="Open Sans"/>
                <a:ea typeface="Open Sans"/>
                <a:cs typeface="Open Sans"/>
                <a:sym typeface="Open Sans"/>
              </a:rPr>
              <a:t>I will be allowing the use of iClicker remotes, the iClicker</a:t>
            </a:r>
            <a:r>
              <a:rPr lang="en-GB" sz="1200" dirty="0">
                <a:solidFill>
                  <a:srgbClr val="FF0000"/>
                </a:solidFill>
                <a:latin typeface="Open Sans"/>
                <a:ea typeface="Open Sans"/>
                <a:cs typeface="Open Sans"/>
                <a:sym typeface="Open Sans"/>
              </a:rPr>
              <a:t> student app </a:t>
            </a:r>
            <a:r>
              <a:rPr lang="en-GB" sz="1200" b="0" i="0" u="none" strike="noStrike" cap="none" dirty="0">
                <a:solidFill>
                  <a:srgbClr val="FF0000"/>
                </a:solidFill>
                <a:latin typeface="Open Sans"/>
                <a:ea typeface="Open Sans"/>
                <a:cs typeface="Open Sans"/>
                <a:sym typeface="Open Sans"/>
              </a:rPr>
              <a:t>(on a smartphone, tablet or laptop)</a:t>
            </a:r>
            <a:r>
              <a:rPr lang="en-GB" sz="1200" dirty="0">
                <a:solidFill>
                  <a:srgbClr val="FF0000"/>
                </a:solidFill>
                <a:latin typeface="Open Sans"/>
                <a:ea typeface="Open Sans"/>
                <a:cs typeface="Open Sans"/>
                <a:sym typeface="Open Sans"/>
              </a:rPr>
              <a:t>, or both. </a:t>
            </a:r>
            <a:r>
              <a:rPr lang="en-GB" sz="1200" b="1" dirty="0">
                <a:solidFill>
                  <a:srgbClr val="FF0000"/>
                </a:solidFill>
                <a:latin typeface="Open Sans"/>
                <a:ea typeface="Open Sans"/>
                <a:cs typeface="Open Sans"/>
                <a:sym typeface="Open Sans"/>
              </a:rPr>
              <a:t>Please note</a:t>
            </a:r>
            <a:r>
              <a:rPr lang="en-GB" sz="1200" dirty="0">
                <a:solidFill>
                  <a:srgbClr val="FF0000"/>
                </a:solidFill>
                <a:latin typeface="Open Sans"/>
                <a:ea typeface="Open Sans"/>
                <a:cs typeface="Open Sans"/>
                <a:sym typeface="Open Sans"/>
              </a:rPr>
              <a:t>: no matter what you choose to use you MUST create an iClicker student account to sync your responses to Brightspace. Directions on registering the remote in your iClicker student app profile will be shown in this slide deck. </a:t>
            </a:r>
            <a:endParaRPr sz="1200" dirty="0"/>
          </a:p>
          <a:p>
            <a:pPr marL="0" marR="0" lvl="0" indent="0" algn="l" rtl="0">
              <a:lnSpc>
                <a:spcPct val="120000"/>
              </a:lnSpc>
              <a:spcBef>
                <a:spcPts val="0"/>
              </a:spcBef>
              <a:spcAft>
                <a:spcPts val="0"/>
              </a:spcAft>
              <a:buClr>
                <a:schemeClr val="dk2"/>
              </a:buClr>
              <a:buSzPts val="350"/>
              <a:buFont typeface="Montserrat"/>
              <a:buNone/>
            </a:pPr>
            <a:endParaRPr sz="1400" dirty="0">
              <a:solidFill>
                <a:srgbClr val="FF0000"/>
              </a:solidFill>
              <a:latin typeface="Open Sans"/>
              <a:ea typeface="Open Sans"/>
              <a:cs typeface="Open Sans"/>
              <a:sym typeface="Open Sans"/>
            </a:endParaRPr>
          </a:p>
          <a:p>
            <a:pPr marL="0" marR="0" lvl="0" indent="0" algn="l" rtl="0">
              <a:lnSpc>
                <a:spcPct val="120000"/>
              </a:lnSpc>
              <a:spcBef>
                <a:spcPts val="0"/>
              </a:spcBef>
              <a:spcAft>
                <a:spcPts val="0"/>
              </a:spcAft>
              <a:buClr>
                <a:schemeClr val="dk2"/>
              </a:buClr>
              <a:buSzPts val="350"/>
              <a:buFont typeface="Montserrat"/>
              <a:buNone/>
            </a:pPr>
            <a:endParaRPr sz="1400" dirty="0">
              <a:solidFill>
                <a:srgbClr val="FF0000"/>
              </a:solidFill>
              <a:latin typeface="Open Sans"/>
              <a:ea typeface="Open Sans"/>
              <a:cs typeface="Open Sans"/>
              <a:sym typeface="Open Sans"/>
            </a:endParaRPr>
          </a:p>
        </p:txBody>
      </p:sp>
      <p:pic>
        <p:nvPicPr>
          <p:cNvPr id="134" name="Google Shape;134;p2" descr="iClicker 2 remote">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034123" y="1009227"/>
            <a:ext cx="1083924" cy="2414775"/>
          </a:xfrm>
          <a:prstGeom prst="rect">
            <a:avLst/>
          </a:prstGeom>
          <a:noFill/>
          <a:ln>
            <a:noFill/>
          </a:ln>
        </p:spPr>
      </p:pic>
      <p:pic>
        <p:nvPicPr>
          <p:cNvPr id="136" name="Google Shape;136;p2" descr="iClicker + remote">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2118052" y="1262650"/>
            <a:ext cx="1083924" cy="2408660"/>
          </a:xfrm>
          <a:prstGeom prst="rect">
            <a:avLst/>
          </a:prstGeom>
          <a:noFill/>
          <a:ln>
            <a:noFill/>
          </a:ln>
        </p:spPr>
      </p:pic>
      <p:grpSp>
        <p:nvGrpSpPr>
          <p:cNvPr id="140" name="Google Shape;140;p2" descr="iClicker mobile app for students">
            <a:extLst>
              <a:ext uri="{C183D7F6-B498-43B3-948B-1728B52AA6E4}">
                <adec:decorative xmlns:adec="http://schemas.microsoft.com/office/drawing/2017/decorative" val="0"/>
              </a:ext>
            </a:extLst>
          </p:cNvPr>
          <p:cNvGrpSpPr/>
          <p:nvPr/>
        </p:nvGrpSpPr>
        <p:grpSpPr>
          <a:xfrm>
            <a:off x="3332002" y="961352"/>
            <a:ext cx="1364426" cy="2510551"/>
            <a:chOff x="3332002" y="961352"/>
            <a:chExt cx="1364426" cy="2510551"/>
          </a:xfrm>
        </p:grpSpPr>
        <p:pic>
          <p:nvPicPr>
            <p:cNvPr id="141" name="Google Shape;141;p2"/>
            <p:cNvPicPr preferRelativeResize="0"/>
            <p:nvPr/>
          </p:nvPicPr>
          <p:blipFill rotWithShape="1">
            <a:blip r:embed="rId5">
              <a:alphaModFix/>
            </a:blip>
            <a:srcRect/>
            <a:stretch/>
          </p:blipFill>
          <p:spPr>
            <a:xfrm>
              <a:off x="3332002" y="961352"/>
              <a:ext cx="1364426" cy="2510551"/>
            </a:xfrm>
            <a:prstGeom prst="rect">
              <a:avLst/>
            </a:prstGeom>
            <a:noFill/>
            <a:ln>
              <a:noFill/>
            </a:ln>
          </p:spPr>
        </p:pic>
        <p:pic>
          <p:nvPicPr>
            <p:cNvPr id="142" name="Google Shape;142;p2"/>
            <p:cNvPicPr preferRelativeResize="0"/>
            <p:nvPr/>
          </p:nvPicPr>
          <p:blipFill rotWithShape="1">
            <a:blip r:embed="rId6">
              <a:alphaModFix/>
            </a:blip>
            <a:srcRect b="10698"/>
            <a:stretch/>
          </p:blipFill>
          <p:spPr>
            <a:xfrm>
              <a:off x="3612500" y="1443700"/>
              <a:ext cx="844988" cy="1486697"/>
            </a:xfrm>
            <a:prstGeom prst="rect">
              <a:avLst/>
            </a:prstGeom>
            <a:noFill/>
            <a:ln>
              <a:noFill/>
            </a:ln>
          </p:spPr>
        </p:pic>
      </p:grpSp>
      <p:grpSp>
        <p:nvGrpSpPr>
          <p:cNvPr id="137" name="Google Shape;137;p2" descr="iClicker desktop app for students">
            <a:extLst>
              <a:ext uri="{C183D7F6-B498-43B3-948B-1728B52AA6E4}">
                <adec:decorative xmlns:adec="http://schemas.microsoft.com/office/drawing/2017/decorative" val="0"/>
              </a:ext>
            </a:extLst>
          </p:cNvPr>
          <p:cNvGrpSpPr/>
          <p:nvPr/>
        </p:nvGrpSpPr>
        <p:grpSpPr>
          <a:xfrm>
            <a:off x="4821950" y="1155522"/>
            <a:ext cx="3467624" cy="2122201"/>
            <a:chOff x="4821950" y="1155522"/>
            <a:chExt cx="3467624" cy="2122201"/>
          </a:xfrm>
        </p:grpSpPr>
        <p:pic>
          <p:nvPicPr>
            <p:cNvPr id="138" name="Google Shape;138;p2"/>
            <p:cNvPicPr preferRelativeResize="0"/>
            <p:nvPr/>
          </p:nvPicPr>
          <p:blipFill rotWithShape="1">
            <a:blip r:embed="rId7">
              <a:alphaModFix/>
            </a:blip>
            <a:srcRect/>
            <a:stretch/>
          </p:blipFill>
          <p:spPr>
            <a:xfrm>
              <a:off x="4821950" y="1155522"/>
              <a:ext cx="3467624" cy="2122201"/>
            </a:xfrm>
            <a:prstGeom prst="rect">
              <a:avLst/>
            </a:prstGeom>
            <a:noFill/>
            <a:ln>
              <a:noFill/>
            </a:ln>
          </p:spPr>
        </p:pic>
        <p:pic>
          <p:nvPicPr>
            <p:cNvPr id="139" name="Google Shape;139;p2"/>
            <p:cNvPicPr preferRelativeResize="0"/>
            <p:nvPr/>
          </p:nvPicPr>
          <p:blipFill rotWithShape="1">
            <a:blip r:embed="rId8">
              <a:alphaModFix/>
            </a:blip>
            <a:srcRect l="7211" r="6320"/>
            <a:stretch/>
          </p:blipFill>
          <p:spPr>
            <a:xfrm>
              <a:off x="5420433" y="1317926"/>
              <a:ext cx="2270655" cy="16413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idx="4294967295"/>
          </p:nvPr>
        </p:nvSpPr>
        <p:spPr>
          <a:xfrm>
            <a:off x="235500" y="88203"/>
            <a:ext cx="8520600" cy="4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878C8"/>
              </a:buClr>
              <a:buSzPts val="600"/>
              <a:buFont typeface="Montserrat"/>
              <a:buNone/>
            </a:pPr>
            <a:r>
              <a:rPr lang="en-GB" sz="2200" dirty="0"/>
              <a:t>Navigate to </a:t>
            </a:r>
            <a:r>
              <a:rPr lang="en-GB" sz="2200" dirty="0" err="1"/>
              <a:t>iClicker’s</a:t>
            </a:r>
            <a:r>
              <a:rPr lang="en-GB" sz="2200" dirty="0"/>
              <a:t> student app</a:t>
            </a:r>
            <a:endParaRPr sz="2200" dirty="0"/>
          </a:p>
        </p:txBody>
      </p:sp>
      <p:sp>
        <p:nvSpPr>
          <p:cNvPr id="149" name="Google Shape;149;p3"/>
          <p:cNvSpPr txBox="1"/>
          <p:nvPr/>
        </p:nvSpPr>
        <p:spPr>
          <a:xfrm>
            <a:off x="235500" y="991725"/>
            <a:ext cx="5787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latin typeface="Open Sans"/>
                <a:ea typeface="Open Sans"/>
                <a:cs typeface="Open Sans"/>
                <a:sym typeface="Open Sans"/>
              </a:rPr>
              <a:t>You can use your university account to access the iClicker student mobile or </a:t>
            </a:r>
            <a:r>
              <a:rPr lang="en-GB"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web app</a:t>
            </a:r>
            <a:r>
              <a:rPr lang="en-GB" dirty="0">
                <a:solidFill>
                  <a:schemeClr val="dk1"/>
                </a:solidFill>
                <a:latin typeface="Open Sans"/>
                <a:ea typeface="Open Sans"/>
                <a:cs typeface="Open Sans"/>
                <a:sym typeface="Open Sans"/>
              </a:rPr>
              <a:t> (formerly known as iClicker Reef). </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Open Sans"/>
              <a:ea typeface="Open Sans"/>
              <a:cs typeface="Open Sans"/>
              <a:sym typeface="Open Sans"/>
            </a:endParaRPr>
          </a:p>
          <a:p>
            <a:pPr marL="0" lvl="0" indent="0" algn="l" rtl="0">
              <a:spcBef>
                <a:spcPts val="0"/>
              </a:spcBef>
              <a:spcAft>
                <a:spcPts val="0"/>
              </a:spcAft>
              <a:buNone/>
            </a:pPr>
            <a:r>
              <a:rPr lang="en-GB" dirty="0">
                <a:solidFill>
                  <a:schemeClr val="dk1"/>
                </a:solidFill>
                <a:latin typeface="Open Sans"/>
                <a:ea typeface="Open Sans"/>
                <a:cs typeface="Open Sans"/>
                <a:sym typeface="Open Sans"/>
              </a:rPr>
              <a:t>If you already have the iOS or Android app, you must first</a:t>
            </a:r>
            <a:r>
              <a:rPr lang="en-GB" b="1" dirty="0">
                <a:solidFill>
                  <a:schemeClr val="dk1"/>
                </a:solidFill>
                <a:latin typeface="Open Sans"/>
                <a:ea typeface="Open Sans"/>
                <a:cs typeface="Open Sans"/>
                <a:sym typeface="Open Sans"/>
              </a:rPr>
              <a:t> LOG OUT</a:t>
            </a:r>
            <a:r>
              <a:rPr lang="en-GB" dirty="0">
                <a:solidFill>
                  <a:schemeClr val="dk1"/>
                </a:solidFill>
                <a:latin typeface="Open Sans"/>
                <a:ea typeface="Open Sans"/>
                <a:cs typeface="Open Sans"/>
                <a:sym typeface="Open Sans"/>
              </a:rPr>
              <a:t> of any account currently logged in.</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Open Sans"/>
              <a:ea typeface="Open Sans"/>
              <a:cs typeface="Open Sans"/>
              <a:sym typeface="Open Sans"/>
            </a:endParaRPr>
          </a:p>
        </p:txBody>
      </p:sp>
      <p:pic>
        <p:nvPicPr>
          <p:cNvPr id="148" name="Google Shape;148;p3" descr="iClicker mobile app student login page"/>
          <p:cNvPicPr preferRelativeResize="0"/>
          <p:nvPr/>
        </p:nvPicPr>
        <p:blipFill>
          <a:blip r:embed="rId4">
            <a:alphaModFix/>
          </a:blip>
          <a:stretch>
            <a:fillRect/>
          </a:stretch>
        </p:blipFill>
        <p:spPr>
          <a:xfrm>
            <a:off x="6613200" y="879325"/>
            <a:ext cx="2065325" cy="4069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75a5185d6d_0_8"/>
          <p:cNvSpPr txBox="1">
            <a:spLocks noGrp="1"/>
          </p:cNvSpPr>
          <p:nvPr>
            <p:ph type="title" idx="4294967295"/>
          </p:nvPr>
        </p:nvSpPr>
        <p:spPr>
          <a:xfrm>
            <a:off x="235500" y="88203"/>
            <a:ext cx="8520600" cy="46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2878C8"/>
              </a:buClr>
              <a:buSzPts val="600"/>
              <a:buFont typeface="Montserrat"/>
              <a:buNone/>
            </a:pPr>
            <a:r>
              <a:rPr lang="en-GB" sz="2200" dirty="0"/>
              <a:t>Log in using your Montana State NetID</a:t>
            </a:r>
            <a:endParaRPr sz="2200" dirty="0">
              <a:solidFill>
                <a:srgbClr val="FF0000"/>
              </a:solidFill>
            </a:endParaRPr>
          </a:p>
        </p:txBody>
      </p:sp>
      <p:sp>
        <p:nvSpPr>
          <p:cNvPr id="155" name="Google Shape;155;g75a5185d6d_0_8"/>
          <p:cNvSpPr txBox="1">
            <a:spLocks noGrp="1"/>
          </p:cNvSpPr>
          <p:nvPr>
            <p:ph type="body" idx="4294967295"/>
          </p:nvPr>
        </p:nvSpPr>
        <p:spPr>
          <a:xfrm>
            <a:off x="235500" y="1144350"/>
            <a:ext cx="3908100" cy="3529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800"/>
              <a:buNone/>
            </a:pPr>
            <a:r>
              <a:rPr lang="en-GB" sz="1300" dirty="0">
                <a:solidFill>
                  <a:schemeClr val="dk1"/>
                </a:solidFill>
                <a:latin typeface="Open Sans"/>
                <a:ea typeface="Open Sans"/>
                <a:cs typeface="Open Sans"/>
                <a:sym typeface="Open Sans"/>
              </a:rPr>
              <a:t>You will use the bottom portion of the login page to sign in in with your campus account. </a:t>
            </a:r>
            <a:endParaRPr sz="13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SzPts val="1800"/>
              <a:buNone/>
            </a:pPr>
            <a:endParaRPr sz="13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SzPts val="1800"/>
              <a:buNone/>
            </a:pPr>
            <a:r>
              <a:rPr lang="en-GB" sz="1300" dirty="0">
                <a:solidFill>
                  <a:schemeClr val="dk1"/>
                </a:solidFill>
                <a:latin typeface="Open Sans"/>
                <a:ea typeface="Open Sans"/>
                <a:cs typeface="Open Sans"/>
                <a:sym typeface="Open Sans"/>
              </a:rPr>
              <a:t>Select </a:t>
            </a:r>
            <a:r>
              <a:rPr lang="en-GB" sz="1300" b="1" dirty="0">
                <a:solidFill>
                  <a:schemeClr val="dk1"/>
                </a:solidFill>
                <a:latin typeface="Open Sans"/>
                <a:ea typeface="Open Sans"/>
                <a:cs typeface="Open Sans"/>
                <a:sym typeface="Open Sans"/>
              </a:rPr>
              <a:t>Montana State University Bozeman</a:t>
            </a:r>
            <a:r>
              <a:rPr lang="en-GB" sz="1300" dirty="0">
                <a:solidFill>
                  <a:schemeClr val="dk1"/>
                </a:solidFill>
                <a:latin typeface="Open Sans"/>
                <a:ea typeface="Open Sans"/>
                <a:cs typeface="Open Sans"/>
                <a:sym typeface="Open Sans"/>
              </a:rPr>
              <a:t> from the list, and click the </a:t>
            </a:r>
            <a:r>
              <a:rPr lang="en-GB" sz="1300" b="1" dirty="0">
                <a:solidFill>
                  <a:schemeClr val="dk1"/>
                </a:solidFill>
                <a:latin typeface="Open Sans"/>
                <a:ea typeface="Open Sans"/>
                <a:cs typeface="Open Sans"/>
                <a:sym typeface="Open Sans"/>
              </a:rPr>
              <a:t>Go</a:t>
            </a:r>
            <a:r>
              <a:rPr lang="en-GB" sz="1300" dirty="0">
                <a:solidFill>
                  <a:schemeClr val="dk1"/>
                </a:solidFill>
                <a:latin typeface="Open Sans"/>
                <a:ea typeface="Open Sans"/>
                <a:cs typeface="Open Sans"/>
                <a:sym typeface="Open Sans"/>
              </a:rPr>
              <a:t> button.</a:t>
            </a:r>
            <a:endParaRPr sz="13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SzPts val="1800"/>
              <a:buNone/>
            </a:pPr>
            <a:endParaRPr sz="13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SzPts val="1800"/>
              <a:buNone/>
            </a:pPr>
            <a:r>
              <a:rPr lang="en-GB" sz="1300" dirty="0">
                <a:solidFill>
                  <a:schemeClr val="dk1"/>
                </a:solidFill>
                <a:latin typeface="Open Sans"/>
                <a:ea typeface="Open Sans"/>
                <a:cs typeface="Open Sans"/>
                <a:sym typeface="Open Sans"/>
              </a:rPr>
              <a:t>Log in to the campus site using your </a:t>
            </a:r>
            <a:r>
              <a:rPr lang="en-GB" sz="1300" dirty="0">
                <a:solidFill>
                  <a:srgbClr val="FF0000"/>
                </a:solidFill>
                <a:latin typeface="Open Sans"/>
                <a:ea typeface="Open Sans"/>
                <a:cs typeface="Open Sans"/>
                <a:sym typeface="Open Sans"/>
              </a:rPr>
              <a:t>NetID</a:t>
            </a:r>
            <a:r>
              <a:rPr lang="en-GB" sz="1300" dirty="0">
                <a:solidFill>
                  <a:schemeClr val="dk1"/>
                </a:solidFill>
                <a:latin typeface="Open Sans"/>
                <a:ea typeface="Open Sans"/>
                <a:cs typeface="Open Sans"/>
                <a:sym typeface="Open Sans"/>
              </a:rPr>
              <a:t>. You will be redirected back to iClicker to finish setup.</a:t>
            </a:r>
            <a:endParaRPr sz="1300" dirty="0">
              <a:solidFill>
                <a:srgbClr val="FF0000"/>
              </a:solidFill>
              <a:latin typeface="Open Sans"/>
              <a:ea typeface="Open Sans"/>
              <a:cs typeface="Open Sans"/>
              <a:sym typeface="Open Sans"/>
            </a:endParaRPr>
          </a:p>
          <a:p>
            <a:pPr marL="0" lvl="0" indent="0" algn="l" rtl="0">
              <a:spcBef>
                <a:spcPts val="0"/>
              </a:spcBef>
              <a:spcAft>
                <a:spcPts val="0"/>
              </a:spcAft>
              <a:buSzPts val="1800"/>
              <a:buNone/>
            </a:pPr>
            <a:endParaRPr sz="1300" dirty="0">
              <a:solidFill>
                <a:srgbClr val="FF0000"/>
              </a:solidFill>
              <a:latin typeface="Open Sans"/>
              <a:ea typeface="Open Sans"/>
              <a:cs typeface="Open Sans"/>
              <a:sym typeface="Open Sans"/>
            </a:endParaRPr>
          </a:p>
          <a:p>
            <a:pPr marL="0" lvl="0" indent="0" algn="l" rtl="0">
              <a:lnSpc>
                <a:spcPct val="120000"/>
              </a:lnSpc>
              <a:spcBef>
                <a:spcPts val="0"/>
              </a:spcBef>
              <a:spcAft>
                <a:spcPts val="0"/>
              </a:spcAft>
              <a:buSzPts val="1800"/>
              <a:buNone/>
            </a:pPr>
            <a:r>
              <a:rPr lang="en-GB" sz="1300" dirty="0">
                <a:solidFill>
                  <a:schemeClr val="dk1"/>
                </a:solidFill>
                <a:latin typeface="Open Sans"/>
                <a:ea typeface="Open Sans"/>
                <a:cs typeface="Open Sans"/>
                <a:sym typeface="Open Sans"/>
              </a:rPr>
              <a:t>You will always log in for class from here using your Montana State NetID.</a:t>
            </a:r>
            <a:endParaRPr sz="1300" dirty="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SzPts val="1800"/>
              <a:buNone/>
            </a:pPr>
            <a:endParaRPr sz="1300" dirty="0">
              <a:solidFill>
                <a:srgbClr val="FF0000"/>
              </a:solidFill>
              <a:latin typeface="Open Sans"/>
              <a:ea typeface="Open Sans"/>
              <a:cs typeface="Open Sans"/>
              <a:sym typeface="Open Sans"/>
            </a:endParaRPr>
          </a:p>
          <a:p>
            <a:pPr marL="0" lvl="0" indent="0" algn="l" rtl="0">
              <a:lnSpc>
                <a:spcPct val="120000"/>
              </a:lnSpc>
              <a:spcBef>
                <a:spcPts val="0"/>
              </a:spcBef>
              <a:spcAft>
                <a:spcPts val="0"/>
              </a:spcAft>
              <a:buSzPts val="1800"/>
              <a:buNone/>
            </a:pPr>
            <a:endParaRPr sz="2000" dirty="0">
              <a:latin typeface="Open Sans"/>
              <a:ea typeface="Open Sans"/>
              <a:cs typeface="Open Sans"/>
              <a:sym typeface="Open Sans"/>
            </a:endParaRPr>
          </a:p>
          <a:p>
            <a:pPr marL="0" lvl="0" indent="0" algn="l" rtl="0">
              <a:lnSpc>
                <a:spcPct val="120000"/>
              </a:lnSpc>
              <a:spcBef>
                <a:spcPts val="0"/>
              </a:spcBef>
              <a:spcAft>
                <a:spcPts val="0"/>
              </a:spcAft>
              <a:buSzPts val="1800"/>
              <a:buNone/>
            </a:pPr>
            <a:endParaRPr sz="2000" dirty="0">
              <a:latin typeface="Open Sans"/>
              <a:ea typeface="Open Sans"/>
              <a:cs typeface="Open Sans"/>
              <a:sym typeface="Open Sans"/>
            </a:endParaRPr>
          </a:p>
        </p:txBody>
      </p:sp>
      <p:grpSp>
        <p:nvGrpSpPr>
          <p:cNvPr id="2" name="Group 1" descr="iClicker Student login page">
            <a:extLst>
              <a:ext uri="{FF2B5EF4-FFF2-40B4-BE49-F238E27FC236}">
                <a16:creationId xmlns:a16="http://schemas.microsoft.com/office/drawing/2014/main" id="{39B29228-6E69-45A9-AD71-F8BD81BD1447}"/>
              </a:ext>
            </a:extLst>
          </p:cNvPr>
          <p:cNvGrpSpPr/>
          <p:nvPr/>
        </p:nvGrpSpPr>
        <p:grpSpPr>
          <a:xfrm>
            <a:off x="4129125" y="995875"/>
            <a:ext cx="4879850" cy="3678099"/>
            <a:chOff x="4129125" y="995875"/>
            <a:chExt cx="4879850" cy="3678099"/>
          </a:xfrm>
        </p:grpSpPr>
        <p:grpSp>
          <p:nvGrpSpPr>
            <p:cNvPr id="156" name="Google Shape;156;g75a5185d6d_0_8"/>
            <p:cNvGrpSpPr/>
            <p:nvPr/>
          </p:nvGrpSpPr>
          <p:grpSpPr>
            <a:xfrm>
              <a:off x="4129125" y="995875"/>
              <a:ext cx="4879850" cy="3678099"/>
              <a:chOff x="4129125" y="995875"/>
              <a:chExt cx="4879850" cy="3678099"/>
            </a:xfrm>
          </p:grpSpPr>
          <p:pic>
            <p:nvPicPr>
              <p:cNvPr id="157" name="Google Shape;157;g75a5185d6d_0_8"/>
              <p:cNvPicPr preferRelativeResize="0"/>
              <p:nvPr/>
            </p:nvPicPr>
            <p:blipFill>
              <a:blip r:embed="rId3">
                <a:alphaModFix/>
              </a:blip>
              <a:stretch>
                <a:fillRect/>
              </a:stretch>
            </p:blipFill>
            <p:spPr>
              <a:xfrm>
                <a:off x="4129125" y="995875"/>
                <a:ext cx="4879850" cy="3678099"/>
              </a:xfrm>
              <a:prstGeom prst="rect">
                <a:avLst/>
              </a:prstGeom>
              <a:noFill/>
              <a:ln>
                <a:noFill/>
              </a:ln>
            </p:spPr>
          </p:pic>
          <p:sp>
            <p:nvSpPr>
              <p:cNvPr id="158" name="Google Shape;158;g75a5185d6d_0_8"/>
              <p:cNvSpPr/>
              <p:nvPr/>
            </p:nvSpPr>
            <p:spPr>
              <a:xfrm>
                <a:off x="5231950" y="4308575"/>
                <a:ext cx="2674200" cy="252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g75a5185d6d_0_8"/>
            <p:cNvSpPr/>
            <p:nvPr/>
          </p:nvSpPr>
          <p:spPr>
            <a:xfrm rot="2700000">
              <a:off x="4548126" y="3645612"/>
              <a:ext cx="721249" cy="462024"/>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c8006ebf6_0_132"/>
          <p:cNvSpPr txBox="1">
            <a:spLocks noGrp="1"/>
          </p:cNvSpPr>
          <p:nvPr>
            <p:ph type="title" idx="4294967295"/>
          </p:nvPr>
        </p:nvSpPr>
        <p:spPr>
          <a:xfrm>
            <a:off x="164950" y="65678"/>
            <a:ext cx="8520600" cy="4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878C8"/>
              </a:buClr>
              <a:buSzPts val="600"/>
              <a:buFont typeface="Montserrat"/>
              <a:buNone/>
            </a:pPr>
            <a:r>
              <a:rPr lang="en-GB" sz="2200" dirty="0"/>
              <a:t>Follow the account setup directions</a:t>
            </a:r>
            <a:endParaRPr sz="2200" dirty="0"/>
          </a:p>
        </p:txBody>
      </p:sp>
      <p:sp>
        <p:nvSpPr>
          <p:cNvPr id="168" name="Google Shape;168;gfc8006ebf6_0_132"/>
          <p:cNvSpPr txBox="1"/>
          <p:nvPr/>
        </p:nvSpPr>
        <p:spPr>
          <a:xfrm>
            <a:off x="154850" y="380807"/>
            <a:ext cx="88242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None/>
            </a:pPr>
            <a:r>
              <a:rPr lang="en-GB" b="1" dirty="0">
                <a:solidFill>
                  <a:srgbClr val="333333"/>
                </a:solidFill>
                <a:latin typeface="Open Sans"/>
                <a:ea typeface="Open Sans"/>
                <a:cs typeface="Open Sans"/>
                <a:sym typeface="Open Sans"/>
              </a:rPr>
              <a:t>IMPORTANT: </a:t>
            </a:r>
            <a:r>
              <a:rPr lang="en-GB" dirty="0">
                <a:solidFill>
                  <a:srgbClr val="333333"/>
                </a:solidFill>
                <a:latin typeface="Open Sans"/>
                <a:ea typeface="Open Sans"/>
                <a:cs typeface="Open Sans"/>
                <a:sym typeface="Open Sans"/>
              </a:rPr>
              <a:t>If you already have an iClicker account, </a:t>
            </a:r>
            <a:r>
              <a:rPr lang="en-GB" b="1" dirty="0">
                <a:solidFill>
                  <a:srgbClr val="333333"/>
                </a:solidFill>
                <a:latin typeface="Open Sans"/>
                <a:ea typeface="Open Sans"/>
                <a:cs typeface="Open Sans"/>
                <a:sym typeface="Open Sans"/>
              </a:rPr>
              <a:t>do not create a new account. </a:t>
            </a:r>
            <a:r>
              <a:rPr lang="en-GB" dirty="0">
                <a:solidFill>
                  <a:srgbClr val="333333"/>
                </a:solidFill>
                <a:latin typeface="Open Sans"/>
                <a:ea typeface="Open Sans"/>
                <a:cs typeface="Open Sans"/>
                <a:sym typeface="Open Sans"/>
              </a:rPr>
              <a:t>iClicker will attempt to find your account for you.</a:t>
            </a:r>
            <a:endParaRPr dirty="0">
              <a:solidFill>
                <a:srgbClr val="333333"/>
              </a:solidFill>
              <a:latin typeface="Open Sans"/>
              <a:ea typeface="Open Sans"/>
              <a:cs typeface="Open Sans"/>
              <a:sym typeface="Open Sans"/>
            </a:endParaRPr>
          </a:p>
        </p:txBody>
      </p:sp>
      <p:sp>
        <p:nvSpPr>
          <p:cNvPr id="169" name="Google Shape;169;gfc8006ebf6_0_132"/>
          <p:cNvSpPr txBox="1"/>
          <p:nvPr/>
        </p:nvSpPr>
        <p:spPr>
          <a:xfrm>
            <a:off x="196000" y="1076183"/>
            <a:ext cx="25143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None/>
            </a:pPr>
            <a:r>
              <a:rPr lang="en-GB" sz="1300" dirty="0">
                <a:solidFill>
                  <a:srgbClr val="333333"/>
                </a:solidFill>
                <a:latin typeface="Open Sans"/>
                <a:ea typeface="Open Sans"/>
                <a:cs typeface="Open Sans"/>
                <a:sym typeface="Open Sans"/>
              </a:rPr>
              <a:t>If an account is found, enter your existing iClicker password. Select </a:t>
            </a:r>
            <a:r>
              <a:rPr lang="en-GB" sz="1300" b="1" dirty="0">
                <a:solidFill>
                  <a:srgbClr val="333333"/>
                </a:solidFill>
                <a:latin typeface="Open Sans"/>
                <a:ea typeface="Open Sans"/>
                <a:cs typeface="Open Sans"/>
                <a:sym typeface="Open Sans"/>
              </a:rPr>
              <a:t>Link Accounts</a:t>
            </a:r>
            <a:r>
              <a:rPr lang="en-GB" sz="1300" dirty="0">
                <a:solidFill>
                  <a:srgbClr val="333333"/>
                </a:solidFill>
                <a:latin typeface="Open Sans"/>
                <a:ea typeface="Open Sans"/>
                <a:cs typeface="Open Sans"/>
                <a:sym typeface="Open Sans"/>
              </a:rPr>
              <a:t> to complete setup. </a:t>
            </a:r>
            <a:endParaRPr sz="1300" dirty="0"/>
          </a:p>
        </p:txBody>
      </p:sp>
      <p:sp>
        <p:nvSpPr>
          <p:cNvPr id="170" name="Google Shape;170;gfc8006ebf6_0_132"/>
          <p:cNvSpPr txBox="1"/>
          <p:nvPr/>
        </p:nvSpPr>
        <p:spPr>
          <a:xfrm>
            <a:off x="2794475" y="1076183"/>
            <a:ext cx="3033300" cy="153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en-GB" sz="1300" dirty="0">
                <a:solidFill>
                  <a:srgbClr val="333333"/>
                </a:solidFill>
                <a:latin typeface="Open Sans"/>
                <a:ea typeface="Open Sans"/>
                <a:cs typeface="Open Sans"/>
                <a:sym typeface="Open Sans"/>
              </a:rPr>
              <a:t>If you have an iClicker account under a different email, select </a:t>
            </a:r>
            <a:r>
              <a:rPr lang="en-GB" sz="1300" b="1" dirty="0">
                <a:solidFill>
                  <a:srgbClr val="333333"/>
                </a:solidFill>
                <a:latin typeface="Open Sans"/>
                <a:ea typeface="Open Sans"/>
                <a:cs typeface="Open Sans"/>
                <a:sym typeface="Open Sans"/>
              </a:rPr>
              <a:t>Yes </a:t>
            </a:r>
            <a:r>
              <a:rPr lang="en-GB" sz="1300" dirty="0">
                <a:solidFill>
                  <a:srgbClr val="333333"/>
                </a:solidFill>
                <a:latin typeface="Open Sans"/>
                <a:ea typeface="Open Sans"/>
                <a:cs typeface="Open Sans"/>
                <a:sym typeface="Open Sans"/>
              </a:rPr>
              <a:t>to the question below. Enter your account information to update your account.</a:t>
            </a:r>
            <a:endParaRPr sz="1300" dirty="0">
              <a:solidFill>
                <a:srgbClr val="333333"/>
              </a:solidFill>
              <a:latin typeface="Open Sans"/>
              <a:ea typeface="Open Sans"/>
              <a:cs typeface="Open Sans"/>
              <a:sym typeface="Open Sans"/>
            </a:endParaRPr>
          </a:p>
          <a:p>
            <a:pPr marL="0" lvl="0" indent="0" algn="l" rtl="0">
              <a:lnSpc>
                <a:spcPct val="115000"/>
              </a:lnSpc>
              <a:spcBef>
                <a:spcPts val="1800"/>
              </a:spcBef>
              <a:spcAft>
                <a:spcPts val="400"/>
              </a:spcAft>
              <a:buNone/>
            </a:pPr>
            <a:endParaRPr sz="1300" b="1" dirty="0">
              <a:solidFill>
                <a:srgbClr val="333333"/>
              </a:solidFill>
              <a:latin typeface="Open Sans"/>
              <a:ea typeface="Open Sans"/>
              <a:cs typeface="Open Sans"/>
              <a:sym typeface="Open Sans"/>
            </a:endParaRPr>
          </a:p>
        </p:txBody>
      </p:sp>
      <p:sp>
        <p:nvSpPr>
          <p:cNvPr id="171" name="Google Shape;171;gfc8006ebf6_0_132"/>
          <p:cNvSpPr txBox="1"/>
          <p:nvPr/>
        </p:nvSpPr>
        <p:spPr>
          <a:xfrm>
            <a:off x="6069562" y="1076183"/>
            <a:ext cx="29463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None/>
            </a:pPr>
            <a:r>
              <a:rPr lang="en-GB" sz="1300" dirty="0">
                <a:solidFill>
                  <a:srgbClr val="333333"/>
                </a:solidFill>
                <a:latin typeface="Open Sans"/>
                <a:ea typeface="Open Sans"/>
                <a:cs typeface="Open Sans"/>
                <a:sym typeface="Open Sans"/>
              </a:rPr>
              <a:t>If you do not have an Clicker account, select </a:t>
            </a:r>
            <a:r>
              <a:rPr lang="en-GB" sz="1300" b="1" dirty="0">
                <a:solidFill>
                  <a:srgbClr val="333333"/>
                </a:solidFill>
                <a:latin typeface="Open Sans"/>
                <a:ea typeface="Open Sans"/>
                <a:cs typeface="Open Sans"/>
                <a:sym typeface="Open Sans"/>
              </a:rPr>
              <a:t>No</a:t>
            </a:r>
            <a:r>
              <a:rPr lang="en-GB" sz="1300" dirty="0">
                <a:solidFill>
                  <a:srgbClr val="333333"/>
                </a:solidFill>
                <a:latin typeface="Open Sans"/>
                <a:ea typeface="Open Sans"/>
                <a:cs typeface="Open Sans"/>
                <a:sym typeface="Open Sans"/>
              </a:rPr>
              <a:t> to the question below, then select </a:t>
            </a:r>
            <a:r>
              <a:rPr lang="en-GB" sz="1300" b="1" dirty="0">
                <a:solidFill>
                  <a:srgbClr val="333333"/>
                </a:solidFill>
                <a:latin typeface="Open Sans"/>
                <a:ea typeface="Open Sans"/>
                <a:cs typeface="Open Sans"/>
                <a:sym typeface="Open Sans"/>
              </a:rPr>
              <a:t>Create Account</a:t>
            </a:r>
            <a:r>
              <a:rPr lang="en-GB" sz="1300" dirty="0">
                <a:solidFill>
                  <a:srgbClr val="333333"/>
                </a:solidFill>
                <a:latin typeface="Open Sans"/>
                <a:ea typeface="Open Sans"/>
                <a:cs typeface="Open Sans"/>
                <a:sym typeface="Open Sans"/>
              </a:rPr>
              <a:t>. An account will be set up for you..</a:t>
            </a:r>
            <a:endParaRPr sz="1300" b="1" dirty="0">
              <a:solidFill>
                <a:srgbClr val="333333"/>
              </a:solidFill>
              <a:latin typeface="Open Sans"/>
              <a:ea typeface="Open Sans"/>
              <a:cs typeface="Open Sans"/>
              <a:sym typeface="Open Sans"/>
            </a:endParaRPr>
          </a:p>
        </p:txBody>
      </p:sp>
      <p:grpSp>
        <p:nvGrpSpPr>
          <p:cNvPr id="2" name="Group 1" descr="Link accounts: step 1">
            <a:extLst>
              <a:ext uri="{FF2B5EF4-FFF2-40B4-BE49-F238E27FC236}">
                <a16:creationId xmlns:a16="http://schemas.microsoft.com/office/drawing/2014/main" id="{A76960F5-BA12-4CC3-B27E-F991C9E747D8}"/>
              </a:ext>
            </a:extLst>
          </p:cNvPr>
          <p:cNvGrpSpPr/>
          <p:nvPr/>
        </p:nvGrpSpPr>
        <p:grpSpPr>
          <a:xfrm>
            <a:off x="196000" y="2584312"/>
            <a:ext cx="2361490" cy="2529550"/>
            <a:chOff x="196000" y="2584312"/>
            <a:chExt cx="2361490" cy="2529550"/>
          </a:xfrm>
        </p:grpSpPr>
        <p:pic>
          <p:nvPicPr>
            <p:cNvPr id="172" name="Google Shape;172;gfc8006ebf6_0_132" descr="Link student accounts: step 1"/>
            <p:cNvPicPr preferRelativeResize="0"/>
            <p:nvPr/>
          </p:nvPicPr>
          <p:blipFill rotWithShape="1">
            <a:blip r:embed="rId3">
              <a:alphaModFix/>
            </a:blip>
            <a:srcRect b="5015"/>
            <a:stretch/>
          </p:blipFill>
          <p:spPr>
            <a:xfrm>
              <a:off x="196000" y="2584312"/>
              <a:ext cx="2361490" cy="2529550"/>
            </a:xfrm>
            <a:prstGeom prst="rect">
              <a:avLst/>
            </a:prstGeom>
            <a:noFill/>
            <a:ln w="9525" cap="flat" cmpd="sng">
              <a:solidFill>
                <a:schemeClr val="dk2"/>
              </a:solidFill>
              <a:prstDash val="solid"/>
              <a:round/>
              <a:headEnd type="none" w="sm" len="sm"/>
              <a:tailEnd type="none" w="sm" len="sm"/>
            </a:ln>
          </p:spPr>
        </p:pic>
        <p:sp>
          <p:nvSpPr>
            <p:cNvPr id="173" name="Google Shape;173;gfc8006ebf6_0_132"/>
            <p:cNvSpPr/>
            <p:nvPr/>
          </p:nvSpPr>
          <p:spPr>
            <a:xfrm>
              <a:off x="321050" y="4030450"/>
              <a:ext cx="1151400" cy="11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gfc8006ebf6_0_132">
            <a:extLst>
              <a:ext uri="{C183D7F6-B498-43B3-948B-1728B52AA6E4}">
                <adec:decorative xmlns:adec="http://schemas.microsoft.com/office/drawing/2017/decorative" val="1"/>
              </a:ext>
            </a:extLst>
          </p:cNvPr>
          <p:cNvSpPr txBox="1"/>
          <p:nvPr/>
        </p:nvSpPr>
        <p:spPr>
          <a:xfrm>
            <a:off x="244850" y="3941050"/>
            <a:ext cx="21906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solidFill>
                  <a:srgbClr val="999999"/>
                </a:solidFill>
                <a:latin typeface="Montserrat Medium"/>
                <a:ea typeface="Montserrat Medium"/>
                <a:cs typeface="Montserrat Medium"/>
                <a:sym typeface="Montserrat Medium"/>
              </a:rPr>
              <a:t>firstname.lastname@student.montana.edu</a:t>
            </a:r>
            <a:endParaRPr sz="700">
              <a:solidFill>
                <a:srgbClr val="999999"/>
              </a:solidFill>
              <a:latin typeface="Montserrat Medium"/>
              <a:ea typeface="Montserrat Medium"/>
              <a:cs typeface="Montserrat Medium"/>
              <a:sym typeface="Montserrat Medium"/>
            </a:endParaRPr>
          </a:p>
        </p:txBody>
      </p:sp>
      <p:grpSp>
        <p:nvGrpSpPr>
          <p:cNvPr id="3" name="Group 2">
            <a:extLst>
              <a:ext uri="{FF2B5EF4-FFF2-40B4-BE49-F238E27FC236}">
                <a16:creationId xmlns:a16="http://schemas.microsoft.com/office/drawing/2014/main" id="{F8BFD28D-857F-4404-BF84-6D5C8F4DE3B2}"/>
              </a:ext>
              <a:ext uri="{C183D7F6-B498-43B3-948B-1728B52AA6E4}">
                <adec:decorative xmlns:adec="http://schemas.microsoft.com/office/drawing/2017/decorative" val="1"/>
              </a:ext>
            </a:extLst>
          </p:cNvPr>
          <p:cNvGrpSpPr/>
          <p:nvPr/>
        </p:nvGrpSpPr>
        <p:grpSpPr>
          <a:xfrm>
            <a:off x="2889575" y="2584325"/>
            <a:ext cx="2868438" cy="2529526"/>
            <a:chOff x="2889575" y="2584325"/>
            <a:chExt cx="2868438" cy="2529526"/>
          </a:xfrm>
        </p:grpSpPr>
        <p:pic>
          <p:nvPicPr>
            <p:cNvPr id="166" name="Google Shape;166;gfc8006ebf6_0_132" descr="Link student accounts: step 2"/>
            <p:cNvPicPr preferRelativeResize="0"/>
            <p:nvPr/>
          </p:nvPicPr>
          <p:blipFill rotWithShape="1">
            <a:blip r:embed="rId4">
              <a:alphaModFix/>
            </a:blip>
            <a:srcRect l="14368" r="12020" b="25777"/>
            <a:stretch/>
          </p:blipFill>
          <p:spPr>
            <a:xfrm>
              <a:off x="2889575" y="2584325"/>
              <a:ext cx="2868438" cy="2529526"/>
            </a:xfrm>
            <a:prstGeom prst="rect">
              <a:avLst/>
            </a:prstGeom>
            <a:noFill/>
            <a:ln w="9525" cap="flat" cmpd="sng">
              <a:solidFill>
                <a:schemeClr val="dk2"/>
              </a:solidFill>
              <a:prstDash val="solid"/>
              <a:round/>
              <a:headEnd type="none" w="sm" len="sm"/>
              <a:tailEnd type="none" w="sm" len="sm"/>
            </a:ln>
          </p:spPr>
        </p:pic>
        <p:sp>
          <p:nvSpPr>
            <p:cNvPr id="175" name="Google Shape;175;gfc8006ebf6_0_132"/>
            <p:cNvSpPr/>
            <p:nvPr/>
          </p:nvSpPr>
          <p:spPr>
            <a:xfrm>
              <a:off x="3676825" y="3379000"/>
              <a:ext cx="1212000" cy="17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CCEC7C00-DB81-4988-A68B-098F61D86712}"/>
              </a:ext>
              <a:ext uri="{C183D7F6-B498-43B3-948B-1728B52AA6E4}">
                <adec:decorative xmlns:adec="http://schemas.microsoft.com/office/drawing/2017/decorative" val="1"/>
              </a:ext>
            </a:extLst>
          </p:cNvPr>
          <p:cNvGrpSpPr/>
          <p:nvPr/>
        </p:nvGrpSpPr>
        <p:grpSpPr>
          <a:xfrm>
            <a:off x="6090100" y="2584325"/>
            <a:ext cx="2905200" cy="2529526"/>
            <a:chOff x="6090100" y="2584325"/>
            <a:chExt cx="2905200" cy="2529526"/>
          </a:xfrm>
        </p:grpSpPr>
        <p:pic>
          <p:nvPicPr>
            <p:cNvPr id="167" name="Google Shape;167;gfc8006ebf6_0_132" descr="Link student accounts: step 3"/>
            <p:cNvPicPr preferRelativeResize="0"/>
            <p:nvPr/>
          </p:nvPicPr>
          <p:blipFill rotWithShape="1">
            <a:blip r:embed="rId5">
              <a:alphaModFix/>
            </a:blip>
            <a:srcRect l="11391" r="11065" b="22791"/>
            <a:stretch/>
          </p:blipFill>
          <p:spPr>
            <a:xfrm>
              <a:off x="6090100" y="2584325"/>
              <a:ext cx="2905200" cy="2529526"/>
            </a:xfrm>
            <a:prstGeom prst="rect">
              <a:avLst/>
            </a:prstGeom>
            <a:noFill/>
            <a:ln w="9525" cap="flat" cmpd="sng">
              <a:solidFill>
                <a:schemeClr val="dk2"/>
              </a:solidFill>
              <a:prstDash val="solid"/>
              <a:round/>
              <a:headEnd type="none" w="sm" len="sm"/>
              <a:tailEnd type="none" w="sm" len="sm"/>
            </a:ln>
          </p:spPr>
        </p:pic>
        <p:sp>
          <p:nvSpPr>
            <p:cNvPr id="176" name="Google Shape;176;gfc8006ebf6_0_132"/>
            <p:cNvSpPr/>
            <p:nvPr/>
          </p:nvSpPr>
          <p:spPr>
            <a:xfrm>
              <a:off x="6936700" y="3379000"/>
              <a:ext cx="1212000" cy="174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gfc8006ebf6_0_132">
            <a:extLst>
              <a:ext uri="{C183D7F6-B498-43B3-948B-1728B52AA6E4}">
                <adec:decorative xmlns:adec="http://schemas.microsoft.com/office/drawing/2017/decorative" val="1"/>
              </a:ext>
            </a:extLst>
          </p:cNvPr>
          <p:cNvSpPr txBox="1"/>
          <p:nvPr/>
        </p:nvSpPr>
        <p:spPr>
          <a:xfrm>
            <a:off x="3228500" y="3379000"/>
            <a:ext cx="2190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700" dirty="0">
                <a:latin typeface="Montserrat SemiBold"/>
                <a:ea typeface="Montserrat SemiBold"/>
                <a:cs typeface="Montserrat SemiBold"/>
                <a:sym typeface="Montserrat SemiBold"/>
              </a:rPr>
              <a:t>firstname.lastname@student.montana.edu</a:t>
            </a:r>
            <a:endParaRPr sz="700" dirty="0">
              <a:latin typeface="Montserrat SemiBold"/>
              <a:ea typeface="Montserrat SemiBold"/>
              <a:cs typeface="Montserrat SemiBold"/>
              <a:sym typeface="Montserrat SemiBold"/>
            </a:endParaRPr>
          </a:p>
        </p:txBody>
      </p:sp>
      <p:sp>
        <p:nvSpPr>
          <p:cNvPr id="178" name="Google Shape;178;gfc8006ebf6_0_132">
            <a:extLst>
              <a:ext uri="{C183D7F6-B498-43B3-948B-1728B52AA6E4}">
                <adec:decorative xmlns:adec="http://schemas.microsoft.com/office/drawing/2017/decorative" val="1"/>
              </a:ext>
            </a:extLst>
          </p:cNvPr>
          <p:cNvSpPr txBox="1"/>
          <p:nvPr/>
        </p:nvSpPr>
        <p:spPr>
          <a:xfrm>
            <a:off x="6447400" y="3319900"/>
            <a:ext cx="2190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700">
                <a:latin typeface="Montserrat SemiBold"/>
                <a:ea typeface="Montserrat SemiBold"/>
                <a:cs typeface="Montserrat SemiBold"/>
                <a:sym typeface="Montserrat SemiBold"/>
              </a:rPr>
              <a:t>firstname.lastname@student.montana.edu</a:t>
            </a:r>
            <a:endParaRPr sz="700">
              <a:latin typeface="Montserrat SemiBold"/>
              <a:ea typeface="Montserrat SemiBold"/>
              <a:cs typeface="Montserrat SemiBold"/>
              <a:sym typeface="Montserra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fc8006ebf6_0_8"/>
          <p:cNvSpPr txBox="1">
            <a:spLocks noGrp="1"/>
          </p:cNvSpPr>
          <p:nvPr>
            <p:ph type="title" idx="4294967295"/>
          </p:nvPr>
        </p:nvSpPr>
        <p:spPr>
          <a:xfrm>
            <a:off x="235500" y="164403"/>
            <a:ext cx="8520600" cy="4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878C8"/>
              </a:buClr>
              <a:buSzPts val="600"/>
              <a:buFont typeface="Montserrat"/>
              <a:buNone/>
            </a:pPr>
            <a:r>
              <a:rPr lang="en-GB" sz="2400" b="1" i="0" u="none" strike="noStrike" cap="none">
                <a:solidFill>
                  <a:srgbClr val="2878C8"/>
                </a:solidFill>
                <a:latin typeface="Montserrat"/>
                <a:ea typeface="Montserrat"/>
                <a:cs typeface="Montserrat"/>
                <a:sym typeface="Montserrat"/>
              </a:rPr>
              <a:t>(OPTIONAL): Add </a:t>
            </a:r>
            <a:r>
              <a:rPr lang="en-GB" sz="2400" b="1" i="0" u="none" strike="noStrike" cap="none" dirty="0">
                <a:solidFill>
                  <a:srgbClr val="2878C8"/>
                </a:solidFill>
                <a:latin typeface="Montserrat"/>
                <a:ea typeface="Montserrat"/>
                <a:cs typeface="Montserrat"/>
                <a:sym typeface="Montserrat"/>
              </a:rPr>
              <a:t>your iClicker remote ID</a:t>
            </a:r>
            <a:endParaRPr sz="2400" b="1" i="0" u="none" strike="noStrike" cap="none" dirty="0">
              <a:solidFill>
                <a:srgbClr val="2878C8"/>
              </a:solidFill>
              <a:latin typeface="Montserrat"/>
              <a:ea typeface="Montserrat"/>
              <a:cs typeface="Montserrat"/>
              <a:sym typeface="Montserrat"/>
            </a:endParaRPr>
          </a:p>
        </p:txBody>
      </p:sp>
      <p:sp>
        <p:nvSpPr>
          <p:cNvPr id="192" name="Google Shape;192;gfc8006ebf6_0_8"/>
          <p:cNvSpPr txBox="1">
            <a:spLocks noGrp="1"/>
          </p:cNvSpPr>
          <p:nvPr>
            <p:ph type="body" idx="4294967295"/>
          </p:nvPr>
        </p:nvSpPr>
        <p:spPr>
          <a:xfrm>
            <a:off x="235500" y="886009"/>
            <a:ext cx="4089000" cy="737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2"/>
              </a:buClr>
              <a:buSzPts val="350"/>
              <a:buFont typeface="Montserrat"/>
              <a:buNone/>
            </a:pPr>
            <a:r>
              <a:rPr lang="en-GB" sz="1400">
                <a:solidFill>
                  <a:schemeClr val="dk1"/>
                </a:solidFill>
                <a:latin typeface="Open Sans"/>
                <a:ea typeface="Open Sans"/>
                <a:cs typeface="Open Sans"/>
                <a:sym typeface="Open Sans"/>
              </a:rPr>
              <a:t>If you plan to use an iClicker remote, you must register your 8-digit iClicker remote ID in your iClicker student account. </a:t>
            </a:r>
            <a:endParaRPr sz="140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350"/>
              <a:buFont typeface="Montserrat"/>
              <a:buNone/>
            </a:pPr>
            <a:endParaRPr sz="140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350"/>
              <a:buFont typeface="Montserrat"/>
              <a:buNone/>
            </a:pPr>
            <a:r>
              <a:rPr lang="en-GB" sz="1400" b="1">
                <a:solidFill>
                  <a:schemeClr val="dk1"/>
                </a:solidFill>
                <a:latin typeface="Open Sans"/>
                <a:ea typeface="Open Sans"/>
                <a:cs typeface="Open Sans"/>
                <a:sym typeface="Open Sans"/>
              </a:rPr>
              <a:t>The first time you sign into your iClicker student account, you will be prompted to register the 8-digit remote ID found on the back of your remote.</a:t>
            </a:r>
            <a:endParaRPr sz="1400" b="1">
              <a:solidFill>
                <a:schemeClr val="dk1"/>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350"/>
              <a:buFont typeface="Montserrat"/>
              <a:buNone/>
            </a:pPr>
            <a:endParaRPr sz="1400">
              <a:solidFill>
                <a:schemeClr val="dk1"/>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350"/>
              <a:buFont typeface="Montserrat"/>
              <a:buNone/>
            </a:pPr>
            <a:r>
              <a:rPr lang="en-GB" sz="1400">
                <a:solidFill>
                  <a:schemeClr val="dk1"/>
                </a:solidFill>
                <a:latin typeface="Open Sans"/>
                <a:ea typeface="Open Sans"/>
                <a:cs typeface="Open Sans"/>
                <a:sym typeface="Open Sans"/>
              </a:rPr>
              <a:t>You can also add or update your remote registration at any time through the Menu &gt; Profile section of the app.</a:t>
            </a:r>
            <a:endParaRPr sz="1400">
              <a:solidFill>
                <a:schemeClr val="dk1"/>
              </a:solidFill>
              <a:latin typeface="Open Sans"/>
              <a:ea typeface="Open Sans"/>
              <a:cs typeface="Open Sans"/>
              <a:sym typeface="Open Sans"/>
            </a:endParaRPr>
          </a:p>
        </p:txBody>
      </p:sp>
      <p:grpSp>
        <p:nvGrpSpPr>
          <p:cNvPr id="2" name="Group 1" descr="Registering a remote">
            <a:extLst>
              <a:ext uri="{FF2B5EF4-FFF2-40B4-BE49-F238E27FC236}">
                <a16:creationId xmlns:a16="http://schemas.microsoft.com/office/drawing/2014/main" id="{8CE18380-47F7-436E-B5A3-4D6B9B616245}"/>
              </a:ext>
            </a:extLst>
          </p:cNvPr>
          <p:cNvGrpSpPr/>
          <p:nvPr/>
        </p:nvGrpSpPr>
        <p:grpSpPr>
          <a:xfrm>
            <a:off x="4111360" y="893455"/>
            <a:ext cx="3928921" cy="3716430"/>
            <a:chOff x="4111360" y="893455"/>
            <a:chExt cx="3928921" cy="3716430"/>
          </a:xfrm>
        </p:grpSpPr>
        <p:pic>
          <p:nvPicPr>
            <p:cNvPr id="193" name="Google Shape;193;gfc8006ebf6_0_8"/>
            <p:cNvPicPr preferRelativeResize="0"/>
            <p:nvPr/>
          </p:nvPicPr>
          <p:blipFill rotWithShape="1">
            <a:blip r:embed="rId3">
              <a:alphaModFix/>
            </a:blip>
            <a:srcRect/>
            <a:stretch/>
          </p:blipFill>
          <p:spPr>
            <a:xfrm>
              <a:off x="4111360" y="3374791"/>
              <a:ext cx="3928919" cy="1235094"/>
            </a:xfrm>
            <a:prstGeom prst="rect">
              <a:avLst/>
            </a:prstGeom>
            <a:noFill/>
            <a:ln>
              <a:noFill/>
            </a:ln>
          </p:spPr>
        </p:pic>
        <p:pic>
          <p:nvPicPr>
            <p:cNvPr id="194" name="Google Shape;194;gfc8006ebf6_0_8"/>
            <p:cNvPicPr preferRelativeResize="0"/>
            <p:nvPr/>
          </p:nvPicPr>
          <p:blipFill rotWithShape="1">
            <a:blip r:embed="rId4">
              <a:alphaModFix/>
            </a:blip>
            <a:srcRect/>
            <a:stretch/>
          </p:blipFill>
          <p:spPr>
            <a:xfrm>
              <a:off x="5400209" y="893455"/>
              <a:ext cx="2640072" cy="2350182"/>
            </a:xfrm>
            <a:prstGeom prst="rect">
              <a:avLst/>
            </a:prstGeom>
            <a:noFill/>
            <a:ln>
              <a:noFill/>
            </a:ln>
          </p:spPr>
        </p:pic>
        <p:sp>
          <p:nvSpPr>
            <p:cNvPr id="195" name="Google Shape;195;gfc8006ebf6_0_8"/>
            <p:cNvSpPr/>
            <p:nvPr/>
          </p:nvSpPr>
          <p:spPr>
            <a:xfrm rot="6535556">
              <a:off x="5715972" y="2901737"/>
              <a:ext cx="719603" cy="462024"/>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idx="4294967295"/>
          </p:nvPr>
        </p:nvSpPr>
        <p:spPr>
          <a:xfrm>
            <a:off x="235500" y="88203"/>
            <a:ext cx="8520600" cy="4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878C8"/>
              </a:buClr>
              <a:buSzPts val="600"/>
              <a:buFont typeface="Montserrat"/>
              <a:buNone/>
            </a:pPr>
            <a:r>
              <a:rPr lang="en-GB"/>
              <a:t>Now you’re ready to go!</a:t>
            </a:r>
            <a:endParaRPr/>
          </a:p>
        </p:txBody>
      </p:sp>
      <p:sp>
        <p:nvSpPr>
          <p:cNvPr id="201" name="Google Shape;201;p10"/>
          <p:cNvSpPr txBox="1">
            <a:spLocks noGrp="1"/>
          </p:cNvSpPr>
          <p:nvPr>
            <p:ph type="body" idx="4294967295"/>
          </p:nvPr>
        </p:nvSpPr>
        <p:spPr>
          <a:xfrm>
            <a:off x="739675" y="1195475"/>
            <a:ext cx="7123500" cy="1376400"/>
          </a:xfrm>
          <a:prstGeom prst="rect">
            <a:avLst/>
          </a:prstGeom>
          <a:noFill/>
          <a:ln>
            <a:noFill/>
          </a:ln>
        </p:spPr>
        <p:txBody>
          <a:bodyPr spcFirstLastPara="1" wrap="square" lIns="91425" tIns="91425" rIns="91425" bIns="91425" anchor="t" anchorCtr="0">
            <a:noAutofit/>
          </a:bodyPr>
          <a:lstStyle/>
          <a:p>
            <a:pPr marL="179999" lvl="0" indent="0" algn="l" rtl="0">
              <a:lnSpc>
                <a:spcPct val="120000"/>
              </a:lnSpc>
              <a:spcBef>
                <a:spcPts val="1600"/>
              </a:spcBef>
              <a:spcAft>
                <a:spcPts val="0"/>
              </a:spcAft>
              <a:buClr>
                <a:schemeClr val="dk2"/>
              </a:buClr>
              <a:buSzPts val="1400"/>
              <a:buFont typeface="Montserrat"/>
              <a:buNone/>
            </a:pPr>
            <a:r>
              <a:rPr lang="en-GB" sz="1400" b="1">
                <a:solidFill>
                  <a:schemeClr val="dk1"/>
                </a:solidFill>
                <a:latin typeface="Open Sans"/>
                <a:ea typeface="Open Sans"/>
                <a:cs typeface="Open Sans"/>
                <a:sym typeface="Open Sans"/>
              </a:rPr>
              <a:t>iClicker Remote Users: </a:t>
            </a:r>
            <a:r>
              <a:rPr lang="en-GB" sz="1400">
                <a:solidFill>
                  <a:schemeClr val="dk1"/>
                </a:solidFill>
                <a:latin typeface="Open Sans"/>
                <a:ea typeface="Open Sans"/>
                <a:cs typeface="Open Sans"/>
                <a:sym typeface="Open Sans"/>
              </a:rPr>
              <a:t>Make sure you are connected to my frequency: </a:t>
            </a:r>
            <a:r>
              <a:rPr lang="en-GB" sz="1400" b="1">
                <a:solidFill>
                  <a:srgbClr val="FF0000"/>
                </a:solidFill>
                <a:latin typeface="Open Sans"/>
                <a:ea typeface="Open Sans"/>
                <a:cs typeface="Open Sans"/>
                <a:sym typeface="Open Sans"/>
              </a:rPr>
              <a:t>[AA]</a:t>
            </a:r>
            <a:r>
              <a:rPr lang="en-GB" sz="1400" b="1">
                <a:solidFill>
                  <a:schemeClr val="dk1"/>
                </a:solidFill>
                <a:latin typeface="Open Sans"/>
                <a:ea typeface="Open Sans"/>
                <a:cs typeface="Open Sans"/>
                <a:sym typeface="Open Sans"/>
              </a:rPr>
              <a:t>.</a:t>
            </a:r>
            <a:endParaRPr sz="1400">
              <a:solidFill>
                <a:schemeClr val="dk1"/>
              </a:solidFill>
              <a:latin typeface="Open Sans"/>
              <a:ea typeface="Open Sans"/>
              <a:cs typeface="Open Sans"/>
              <a:sym typeface="Open Sans"/>
            </a:endParaRPr>
          </a:p>
          <a:p>
            <a:pPr marL="179999" marR="0" lvl="0" indent="0" algn="l" rtl="0">
              <a:lnSpc>
                <a:spcPct val="120000"/>
              </a:lnSpc>
              <a:spcBef>
                <a:spcPts val="0"/>
              </a:spcBef>
              <a:spcAft>
                <a:spcPts val="0"/>
              </a:spcAft>
              <a:buClr>
                <a:schemeClr val="dk2"/>
              </a:buClr>
              <a:buSzPts val="1400"/>
              <a:buFont typeface="Montserrat"/>
              <a:buNone/>
            </a:pPr>
            <a:endParaRPr sz="1400" b="1">
              <a:solidFill>
                <a:schemeClr val="dk1"/>
              </a:solidFill>
              <a:latin typeface="Open Sans"/>
              <a:ea typeface="Open Sans"/>
              <a:cs typeface="Open Sans"/>
              <a:sym typeface="Open Sans"/>
            </a:endParaRPr>
          </a:p>
          <a:p>
            <a:pPr marL="179999" lvl="0" indent="0" algn="l" rtl="0">
              <a:lnSpc>
                <a:spcPct val="120000"/>
              </a:lnSpc>
              <a:spcBef>
                <a:spcPts val="0"/>
              </a:spcBef>
              <a:spcAft>
                <a:spcPts val="0"/>
              </a:spcAft>
              <a:buSzPts val="1400"/>
              <a:buNone/>
            </a:pPr>
            <a:r>
              <a:rPr lang="en-GB" sz="1400" b="1">
                <a:solidFill>
                  <a:schemeClr val="dk1"/>
                </a:solidFill>
                <a:latin typeface="Open Sans"/>
                <a:ea typeface="Open Sans"/>
                <a:cs typeface="Open Sans"/>
                <a:sym typeface="Open Sans"/>
              </a:rPr>
              <a:t>iClicker App Users:</a:t>
            </a:r>
            <a:r>
              <a:rPr lang="en-GB" sz="1400">
                <a:solidFill>
                  <a:schemeClr val="dk1"/>
                </a:solidFill>
                <a:latin typeface="Open Sans"/>
                <a:ea typeface="Open Sans"/>
                <a:cs typeface="Open Sans"/>
                <a:sym typeface="Open Sans"/>
              </a:rPr>
              <a:t> When I start a session, you will see a button appear on your screen to </a:t>
            </a:r>
            <a:r>
              <a:rPr lang="en-GB" sz="1400" b="1">
                <a:solidFill>
                  <a:schemeClr val="dk1"/>
                </a:solidFill>
                <a:latin typeface="Open Sans"/>
                <a:ea typeface="Open Sans"/>
                <a:cs typeface="Open Sans"/>
                <a:sym typeface="Open Sans"/>
              </a:rPr>
              <a:t>Join</a:t>
            </a:r>
            <a:r>
              <a:rPr lang="en-GB" sz="1400">
                <a:solidFill>
                  <a:schemeClr val="dk1"/>
                </a:solidFill>
                <a:latin typeface="Open Sans"/>
                <a:ea typeface="Open Sans"/>
                <a:cs typeface="Open Sans"/>
                <a:sym typeface="Open Sans"/>
              </a:rPr>
              <a:t> my class. Click this button to start participating in my session for the day.</a:t>
            </a:r>
            <a:endParaRPr>
              <a:solidFill>
                <a:schemeClr val="dk1"/>
              </a:solidFill>
            </a:endParaRPr>
          </a:p>
          <a:p>
            <a:pPr marL="152400" marR="0" lvl="0" indent="-88900" algn="l" rtl="0">
              <a:lnSpc>
                <a:spcPct val="120000"/>
              </a:lnSpc>
              <a:spcBef>
                <a:spcPts val="1600"/>
              </a:spcBef>
              <a:spcAft>
                <a:spcPts val="0"/>
              </a:spcAft>
              <a:buClr>
                <a:schemeClr val="dk2"/>
              </a:buClr>
              <a:buSzPts val="1400"/>
              <a:buFont typeface="Montserrat"/>
              <a:buNone/>
            </a:pPr>
            <a:endParaRPr sz="14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ctrTitle"/>
          </p:nvPr>
        </p:nvSpPr>
        <p:spPr>
          <a:xfrm>
            <a:off x="311708" y="802275"/>
            <a:ext cx="8520600" cy="2932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750"/>
              <a:buFont typeface="Montserrat"/>
              <a:buNone/>
            </a:pPr>
            <a:r>
              <a:rPr lang="en-GB">
                <a:solidFill>
                  <a:schemeClr val="lt1"/>
                </a:solidFill>
              </a:rPr>
              <a:t>Questions or Trouble Registering?</a:t>
            </a:r>
            <a:br>
              <a:rPr lang="en-GB">
                <a:solidFill>
                  <a:schemeClr val="lt1"/>
                </a:solidFill>
              </a:rPr>
            </a:br>
            <a:br>
              <a:rPr lang="en-GB">
                <a:solidFill>
                  <a:schemeClr val="lt1"/>
                </a:solidFill>
              </a:rPr>
            </a:br>
            <a:r>
              <a:rPr lang="en-GB" sz="1800">
                <a:solidFill>
                  <a:schemeClr val="lt1"/>
                </a:solidFill>
              </a:rPr>
              <a:t>Visit iclicker.com/support to submit a support ticket and contact the tech support team.</a:t>
            </a:r>
            <a:endParaRPr sz="1800">
              <a:solidFill>
                <a:schemeClr val="lt1"/>
              </a:solidFill>
            </a:endParaRPr>
          </a:p>
          <a:p>
            <a:pPr marL="0" lvl="0" indent="0" algn="ctr" rtl="0">
              <a:lnSpc>
                <a:spcPct val="100000"/>
              </a:lnSpc>
              <a:spcBef>
                <a:spcPts val="0"/>
              </a:spcBef>
              <a:spcAft>
                <a:spcPts val="0"/>
              </a:spcAft>
              <a:buClr>
                <a:schemeClr val="lt1"/>
              </a:buClr>
              <a:buSzPts val="750"/>
              <a:buFont typeface="Montserrat"/>
              <a:buNone/>
            </a:pPr>
            <a:endParaRPr sz="1800">
              <a:solidFill>
                <a:schemeClr val="lt1"/>
              </a:solidFill>
            </a:endParaRPr>
          </a:p>
          <a:p>
            <a:pPr marL="0" lvl="0" indent="0" algn="ctr" rtl="0">
              <a:lnSpc>
                <a:spcPct val="100000"/>
              </a:lnSpc>
              <a:spcBef>
                <a:spcPts val="0"/>
              </a:spcBef>
              <a:spcAft>
                <a:spcPts val="0"/>
              </a:spcAft>
              <a:buClr>
                <a:schemeClr val="lt1"/>
              </a:buClr>
              <a:buSzPts val="750"/>
              <a:buFont typeface="Montserrat"/>
              <a:buNone/>
            </a:pPr>
            <a:r>
              <a:rPr lang="en-GB" sz="1800" b="0">
                <a:solidFill>
                  <a:schemeClr val="lt1"/>
                </a:solidFill>
              </a:rPr>
              <a:t>I have also added these steps and links to helpful troubleshooting guides for iClicker in the syllabus.</a:t>
            </a:r>
            <a:endParaRPr sz="1800" b="0">
              <a:solidFill>
                <a:schemeClr val="lt1"/>
              </a:solidFill>
            </a:endParaRPr>
          </a:p>
        </p:txBody>
      </p:sp>
    </p:spTree>
  </p:cSld>
  <p:clrMapOvr>
    <a:masterClrMapping/>
  </p:clrMapOvr>
</p:sld>
</file>

<file path=ppt/theme/theme1.xml><?xml version="1.0" encoding="utf-8"?>
<a:theme xmlns:a="http://schemas.openxmlformats.org/drawingml/2006/main" name="i&gt;clicker REEF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581</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Montserrat SemiBold</vt:lpstr>
      <vt:lpstr>Questrial</vt:lpstr>
      <vt:lpstr>Montserrat Medium</vt:lpstr>
      <vt:lpstr>Calibri</vt:lpstr>
      <vt:lpstr>Montserrat</vt:lpstr>
      <vt:lpstr>Open Sans</vt:lpstr>
      <vt:lpstr>Arial</vt:lpstr>
      <vt:lpstr>i&gt;clicker REEF Theme</vt:lpstr>
      <vt:lpstr>iClicker – First Day of Class Slides</vt:lpstr>
      <vt:lpstr>Devices Allowed in Class</vt:lpstr>
      <vt:lpstr>Navigate to iClicker’s student app</vt:lpstr>
      <vt:lpstr>Log in using your Montana State NetID</vt:lpstr>
      <vt:lpstr>Follow the account setup directions</vt:lpstr>
      <vt:lpstr>(OPTIONAL): Add your iClicker remote ID</vt:lpstr>
      <vt:lpstr>Now you’re ready to go!</vt:lpstr>
      <vt:lpstr>Questions or Trouble Registering?  Visit iclicker.com/support to submit a support ticket and contact the tech support team.  I have also added these steps and links to helpful troubleshooting guides for iClicker in the syllabus.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iClicker – First Day of Class Slides</dc:title>
  <dc:creator>O'Brien, Melissa</dc:creator>
  <cp:lastModifiedBy>Dorsett, Carter</cp:lastModifiedBy>
  <cp:revision>6</cp:revision>
  <dcterms:modified xsi:type="dcterms:W3CDTF">2022-08-08T17:56:51Z</dcterms:modified>
</cp:coreProperties>
</file>